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58" r:id="rId3"/>
    <p:sldId id="311" r:id="rId4"/>
    <p:sldId id="266" r:id="rId5"/>
    <p:sldId id="267" r:id="rId6"/>
    <p:sldId id="310" r:id="rId7"/>
    <p:sldId id="313" r:id="rId8"/>
    <p:sldId id="262" r:id="rId9"/>
    <p:sldId id="312" r:id="rId10"/>
    <p:sldId id="264" r:id="rId11"/>
    <p:sldId id="268" r:id="rId12"/>
    <p:sldId id="269" r:id="rId13"/>
    <p:sldId id="270" r:id="rId14"/>
    <p:sldId id="308" r:id="rId15"/>
    <p:sldId id="309" r:id="rId16"/>
    <p:sldId id="314" r:id="rId17"/>
    <p:sldId id="315" r:id="rId18"/>
    <p:sldId id="275" r:id="rId19"/>
    <p:sldId id="276" r:id="rId20"/>
    <p:sldId id="277" r:id="rId21"/>
    <p:sldId id="316" r:id="rId22"/>
    <p:sldId id="281" r:id="rId23"/>
    <p:sldId id="286" r:id="rId24"/>
    <p:sldId id="284" r:id="rId25"/>
    <p:sldId id="285" r:id="rId26"/>
    <p:sldId id="287" r:id="rId27"/>
    <p:sldId id="288" r:id="rId28"/>
    <p:sldId id="317" r:id="rId29"/>
    <p:sldId id="318" r:id="rId30"/>
    <p:sldId id="289" r:id="rId31"/>
    <p:sldId id="291" r:id="rId32"/>
    <p:sldId id="319" r:id="rId33"/>
    <p:sldId id="294" r:id="rId34"/>
    <p:sldId id="301" r:id="rId35"/>
    <p:sldId id="302" r:id="rId36"/>
    <p:sldId id="321" r:id="rId37"/>
    <p:sldId id="303" r:id="rId38"/>
    <p:sldId id="320" r:id="rId39"/>
    <p:sldId id="322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660"/>
  </p:normalViewPr>
  <p:slideViewPr>
    <p:cSldViewPr>
      <p:cViewPr varScale="1">
        <p:scale>
          <a:sx n="86" d="100"/>
          <a:sy n="86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E5845-7780-4BEB-840C-AE1EDA315C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6436F-F18B-467F-96F9-5284E14134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51EA3-703C-45E7-8CE0-C13C8A93CB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D494B-0277-4C49-93E9-518FA9AA44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00453-3EC7-45C3-BD4B-E44515CC23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49CE3-826F-4971-B62E-7E0190AF59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58A19-2DC4-49DF-ACD4-191D2678DA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8795B-6CBA-44B4-A8C8-FD286EAA22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264BA-8C57-4907-BE63-E16168EA32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D44DB-A792-45EB-8177-E07FB48E54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0DD72-15B7-43FF-843E-542720DD92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0DB3D4-0029-4395-BE5C-97D4C0AF753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1470025"/>
          </a:xfrm>
        </p:spPr>
        <p:txBody>
          <a:bodyPr/>
          <a:lstStyle/>
          <a:p>
            <a:r>
              <a:rPr lang="ru-RU" sz="4000"/>
              <a:t>Мировые природные ресурсы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088188" cy="1752600"/>
          </a:xfrm>
        </p:spPr>
        <p:txBody>
          <a:bodyPr/>
          <a:lstStyle/>
          <a:p>
            <a:r>
              <a:rPr lang="ru-RU" dirty="0"/>
              <a:t>для урока географии в 10 классе</a:t>
            </a:r>
          </a:p>
          <a:p>
            <a:r>
              <a:rPr lang="ru-RU" dirty="0" smtClean="0"/>
              <a:t>2013г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добыча газа схе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628775"/>
            <a:ext cx="5832475" cy="3887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уголь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484313"/>
            <a:ext cx="5257800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угольная шах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125538"/>
            <a:ext cx="5903912" cy="475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угольный карьер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981075"/>
            <a:ext cx="6121400" cy="5040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бела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125538"/>
            <a:ext cx="7620000" cy="507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шахтер фото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052513"/>
            <a:ext cx="3316287" cy="4525962"/>
          </a:xfrm>
          <a:noFill/>
          <a:ln/>
        </p:spPr>
      </p:pic>
      <p:pic>
        <p:nvPicPr>
          <p:cNvPr id="81925" name="Picture 5" descr="уголь в ладошках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1844675"/>
            <a:ext cx="4800600" cy="344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 </a:t>
            </a:r>
            <a:r>
              <a:rPr lang="ru-RU" b="1" dirty="0">
                <a:solidFill>
                  <a:srgbClr val="002060"/>
                </a:solidFill>
              </a:rPr>
              <a:t>количестве нефтеносных бассейнов особо выделяется:</a:t>
            </a:r>
          </a:p>
          <a:p>
            <a:r>
              <a:rPr lang="ru-RU" dirty="0"/>
              <a:t>А) Персидский залив Б) Финский залив В) Ботнический залив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556792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Мировые </a:t>
            </a:r>
            <a:r>
              <a:rPr lang="ru-RU" b="1" dirty="0">
                <a:solidFill>
                  <a:srgbClr val="FF0000"/>
                </a:solidFill>
              </a:rPr>
              <a:t>месторождения нефти сосредоточенны:</a:t>
            </a:r>
          </a:p>
          <a:p>
            <a:r>
              <a:rPr lang="ru-RU" dirty="0"/>
              <a:t>А.Азии, С. Америке, С. Африке</a:t>
            </a:r>
          </a:p>
          <a:p>
            <a:r>
              <a:rPr lang="ru-RU" dirty="0"/>
              <a:t>Б.Австралии, Африке, Ю. Америке</a:t>
            </a:r>
          </a:p>
          <a:p>
            <a:r>
              <a:rPr lang="ru-RU" dirty="0"/>
              <a:t>В.Австралии, Ю. Америке, Ю. Африке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284984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Большая </a:t>
            </a:r>
            <a:r>
              <a:rPr lang="ru-RU" b="1" dirty="0">
                <a:solidFill>
                  <a:srgbClr val="00B050"/>
                </a:solidFill>
              </a:rPr>
              <a:t>часть запасов нефти сосредоточена:</a:t>
            </a:r>
          </a:p>
          <a:p>
            <a:r>
              <a:rPr lang="ru-RU" dirty="0"/>
              <a:t>А) В развитых странах.</a:t>
            </a:r>
          </a:p>
          <a:p>
            <a:r>
              <a:rPr lang="ru-RU" dirty="0"/>
              <a:t>Б) В развивающихся странах.</a:t>
            </a:r>
          </a:p>
          <a:p>
            <a:r>
              <a:rPr lang="ru-RU" dirty="0"/>
              <a:t>В) В странах ОПЕК.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797152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По </a:t>
            </a:r>
            <a:r>
              <a:rPr lang="ru-RU" b="1" dirty="0">
                <a:solidFill>
                  <a:srgbClr val="7030A0"/>
                </a:solidFill>
              </a:rPr>
              <a:t>разведанным ресурсам угля в первую тройку стран входят</a:t>
            </a:r>
            <a:r>
              <a:rPr lang="ru-RU" dirty="0"/>
              <a:t>:</a:t>
            </a:r>
          </a:p>
          <a:p>
            <a:r>
              <a:rPr lang="ru-RU" dirty="0"/>
              <a:t>А) Германия, Китай, Россия.</a:t>
            </a:r>
          </a:p>
          <a:p>
            <a:r>
              <a:rPr lang="ru-RU" dirty="0"/>
              <a:t>Б) Египет, Китай, Россия.</a:t>
            </a:r>
          </a:p>
          <a:p>
            <a:r>
              <a:rPr lang="ru-RU" dirty="0"/>
              <a:t>В) Австралия, ЮАР, Индия.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 </a:t>
            </a:r>
            <a:r>
              <a:rPr lang="ru-RU" b="1" dirty="0">
                <a:solidFill>
                  <a:srgbClr val="7030A0"/>
                </a:solidFill>
              </a:rPr>
              <a:t>первую тройку стран по запасам нефти входят:</a:t>
            </a:r>
          </a:p>
          <a:p>
            <a:r>
              <a:rPr lang="ru-RU" dirty="0"/>
              <a:t>А) ОАЭ, Канада, США.</a:t>
            </a:r>
          </a:p>
          <a:p>
            <a:r>
              <a:rPr lang="ru-RU" dirty="0"/>
              <a:t>Б) Саудовская Аравия, Ирак, ОАЭ.</a:t>
            </a:r>
          </a:p>
          <a:p>
            <a:r>
              <a:rPr lang="ru-RU" dirty="0"/>
              <a:t>В) Россия, Мексика, США.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88840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Выберите </a:t>
            </a:r>
            <a:r>
              <a:rPr lang="ru-RU" b="1" dirty="0">
                <a:solidFill>
                  <a:srgbClr val="00B0F0"/>
                </a:solidFill>
              </a:rPr>
              <a:t>страны с наиболее высоким энергетическим потенциалом:</a:t>
            </a:r>
          </a:p>
          <a:p>
            <a:r>
              <a:rPr lang="ru-RU" dirty="0"/>
              <a:t>А) Китай, Россия, США.                                                                                                    </a:t>
            </a:r>
          </a:p>
          <a:p>
            <a:r>
              <a:rPr lang="ru-RU" dirty="0"/>
              <a:t>Б) Конго, Египет. Мали.                                                                                  </a:t>
            </a:r>
          </a:p>
          <a:p>
            <a:r>
              <a:rPr lang="ru-RU" dirty="0"/>
              <a:t>В) Германия, Бразилия, Великобритания.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50100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Рудные полезные ископаемые обычно сопутствуют:</a:t>
            </a:r>
          </a:p>
          <a:p>
            <a:r>
              <a:rPr lang="ru-RU" dirty="0"/>
              <a:t>а) чехлу древних платформ; б) складчатым областям; в) фундаментам и выступам платформ.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58112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Медный пояс находится в:</a:t>
            </a:r>
          </a:p>
          <a:p>
            <a:r>
              <a:rPr lang="ru-RU" dirty="0"/>
              <a:t>а) Канаде; б) России; в) Заире.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Земельные ресурсы</a:t>
            </a:r>
          </a:p>
        </p:txBody>
      </p:sp>
      <p:pic>
        <p:nvPicPr>
          <p:cNvPr id="23557" name="Picture 5" descr="поле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412875"/>
            <a:ext cx="5329237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лу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908050"/>
            <a:ext cx="5781675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вышк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557338"/>
            <a:ext cx="6219825" cy="4514850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/>
              <a:t>Топливные ресурсы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комбай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238" y="1235075"/>
            <a:ext cx="5851525" cy="4389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Обрабатываемые земли составляют мирового земельного фонда</a:t>
            </a:r>
          </a:p>
          <a:p>
            <a:r>
              <a:rPr lang="ru-RU" dirty="0"/>
              <a:t>А.11%</a:t>
            </a:r>
          </a:p>
          <a:p>
            <a:r>
              <a:rPr lang="ru-RU" dirty="0"/>
              <a:t>Б.30%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556792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Наиболее обеспечена пашней на душу населения</a:t>
            </a:r>
          </a:p>
          <a:p>
            <a:r>
              <a:rPr lang="ru-RU" dirty="0"/>
              <a:t>А. Франция</a:t>
            </a:r>
          </a:p>
          <a:p>
            <a:r>
              <a:rPr lang="ru-RU" dirty="0"/>
              <a:t>Б.Австралия</a:t>
            </a:r>
          </a:p>
          <a:p>
            <a:r>
              <a:rPr lang="ru-RU" dirty="0"/>
              <a:t>В.Индия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780928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Выберите вариант, в котором правильно указана тенденция изменения структуры  земельного фонда планеты:</a:t>
            </a:r>
          </a:p>
          <a:p>
            <a:r>
              <a:rPr lang="ru-RU" dirty="0"/>
              <a:t>А) Увеличивается площадь лесов.</a:t>
            </a:r>
          </a:p>
          <a:p>
            <a:r>
              <a:rPr lang="ru-RU" dirty="0"/>
              <a:t>Б) Уменьшается площадь пашни.</a:t>
            </a:r>
          </a:p>
          <a:p>
            <a:r>
              <a:rPr lang="ru-RU" dirty="0"/>
              <a:t>В) Увеличивается площадь пашни.</a:t>
            </a:r>
          </a:p>
          <a:p>
            <a:r>
              <a:rPr lang="ru-RU" dirty="0"/>
              <a:t>Г) Не изменяется структура земельного фонда мира.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97152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 структуре земельного фонда лидируют:</a:t>
            </a:r>
          </a:p>
          <a:p>
            <a:r>
              <a:rPr lang="ru-RU" dirty="0"/>
              <a:t>А) Пашни.</a:t>
            </a:r>
          </a:p>
          <a:p>
            <a:r>
              <a:rPr lang="ru-RU" dirty="0"/>
              <a:t>Б) Пастбища и луга.</a:t>
            </a:r>
          </a:p>
          <a:p>
            <a:r>
              <a:rPr lang="ru-RU" dirty="0"/>
              <a:t>В) Леса.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грибы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557338"/>
            <a:ext cx="5903913" cy="4392612"/>
          </a:xfrm>
          <a:prstGeom prst="rect">
            <a:avLst/>
          </a:prstGeom>
          <a:noFill/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>
                <a:solidFill>
                  <a:schemeClr val="tx2"/>
                </a:solidFill>
              </a:rPr>
              <a:t>Биологические ресурсы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яг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268413"/>
            <a:ext cx="5681662" cy="4513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б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071563"/>
            <a:ext cx="6667500" cy="471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лось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38238"/>
            <a:ext cx="6096000" cy="458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рыбная ферма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88" y="314325"/>
            <a:ext cx="8302625" cy="622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рыба пойма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1369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Страна, богатая лесными ресурсами:</a:t>
            </a:r>
          </a:p>
          <a:p>
            <a:r>
              <a:rPr lang="ru-RU" dirty="0"/>
              <a:t>А. Канада.</a:t>
            </a:r>
          </a:p>
          <a:p>
            <a:r>
              <a:rPr lang="ru-RU" dirty="0"/>
              <a:t>Б. Ливия.</a:t>
            </a:r>
          </a:p>
          <a:p>
            <a:r>
              <a:rPr lang="ru-RU" dirty="0"/>
              <a:t>В. Саудовская Аравия.</a:t>
            </a:r>
          </a:p>
          <a:p>
            <a:r>
              <a:rPr lang="ru-RU" dirty="0"/>
              <a:t> </a:t>
            </a:r>
            <a:endParaRPr lang="ru-RU" dirty="0" smtClean="0"/>
          </a:p>
          <a:p>
            <a:endParaRPr lang="ru-RU" dirty="0"/>
          </a:p>
          <a:p>
            <a:r>
              <a:rPr lang="ru-RU" b="1" dirty="0" smtClean="0">
                <a:solidFill>
                  <a:srgbClr val="00B050"/>
                </a:solidFill>
              </a:rPr>
              <a:t>Основной </a:t>
            </a:r>
            <a:r>
              <a:rPr lang="ru-RU" b="1" dirty="0">
                <a:solidFill>
                  <a:srgbClr val="00B050"/>
                </a:solidFill>
              </a:rPr>
              <a:t>вид биологических ресурсов Мирового океана</a:t>
            </a:r>
            <a:r>
              <a:rPr lang="ru-RU" dirty="0"/>
              <a:t>:</a:t>
            </a:r>
          </a:p>
          <a:p>
            <a:r>
              <a:rPr lang="ru-RU" dirty="0"/>
              <a:t>А. Млекопитающие и водоросли.</a:t>
            </a:r>
          </a:p>
          <a:p>
            <a:r>
              <a:rPr lang="ru-RU" dirty="0"/>
              <a:t>Б. Моллюски и ракообразные.</a:t>
            </a:r>
          </a:p>
          <a:p>
            <a:r>
              <a:rPr lang="ru-RU" dirty="0"/>
              <a:t>В. Рыба.</a:t>
            </a:r>
          </a:p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356992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Причиной развития парникового эффекта на Земле является</a:t>
            </a:r>
            <a:r>
              <a:rPr lang="ru-RU" dirty="0"/>
              <a:t>:</a:t>
            </a:r>
          </a:p>
          <a:p>
            <a:r>
              <a:rPr lang="ru-RU" dirty="0"/>
              <a:t>А) Выбросы углекислого газа.</a:t>
            </a:r>
          </a:p>
          <a:p>
            <a:r>
              <a:rPr lang="ru-RU" dirty="0"/>
              <a:t>Б) Выбросы фреонов.</a:t>
            </a:r>
          </a:p>
          <a:p>
            <a:r>
              <a:rPr lang="ru-RU" dirty="0"/>
              <a:t>В) Радиоактивное загрязнение.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797152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Наиболее обеспечены лесными ресурсами страны:</a:t>
            </a:r>
          </a:p>
          <a:p>
            <a:r>
              <a:rPr lang="ru-RU" dirty="0"/>
              <a:t>А) США, Египет.</a:t>
            </a:r>
          </a:p>
          <a:p>
            <a:r>
              <a:rPr lang="ru-RU" dirty="0"/>
              <a:t>Б) Россия, Китай.</a:t>
            </a:r>
          </a:p>
          <a:p>
            <a:r>
              <a:rPr lang="ru-RU" dirty="0"/>
              <a:t>В) Канада, Финляндия.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 первую тройку стран по размерам лесной площади входят</a:t>
            </a:r>
            <a:r>
              <a:rPr lang="ru-RU" dirty="0"/>
              <a:t>:</a:t>
            </a:r>
          </a:p>
          <a:p>
            <a:r>
              <a:rPr lang="ru-RU" dirty="0"/>
              <a:t>А) Россия, Канада, Бразилия.</a:t>
            </a:r>
          </a:p>
          <a:p>
            <a:r>
              <a:rPr lang="ru-RU" dirty="0"/>
              <a:t>Б) Конго, США, Австралия.</a:t>
            </a:r>
          </a:p>
          <a:p>
            <a:r>
              <a:rPr lang="ru-RU" dirty="0"/>
              <a:t>В) Перу, Боливия, Канада.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916832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Соотношение между величиной запасов и размерами добычи называется:</a:t>
            </a:r>
          </a:p>
          <a:p>
            <a:r>
              <a:rPr lang="ru-RU" dirty="0"/>
              <a:t>А) Природные ресурсы.</a:t>
            </a:r>
          </a:p>
          <a:p>
            <a:r>
              <a:rPr lang="ru-RU" dirty="0"/>
              <a:t>Б) </a:t>
            </a:r>
            <a:r>
              <a:rPr lang="ru-RU" dirty="0" err="1"/>
              <a:t>Ресурсообеспеченность</a:t>
            </a:r>
            <a:r>
              <a:rPr lang="ru-RU" dirty="0"/>
              <a:t>.</a:t>
            </a:r>
          </a:p>
          <a:p>
            <a:r>
              <a:rPr lang="ru-RU" dirty="0"/>
              <a:t>В) Географическая среда.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501008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Жидкие отходы производства загрязняют в первую очередь</a:t>
            </a:r>
            <a:r>
              <a:rPr lang="ru-RU" dirty="0"/>
              <a:t>:</a:t>
            </a:r>
          </a:p>
          <a:p>
            <a:r>
              <a:rPr lang="ru-RU" dirty="0"/>
              <a:t>А. Гидросферу</a:t>
            </a:r>
          </a:p>
          <a:p>
            <a:r>
              <a:rPr lang="ru-RU" dirty="0"/>
              <a:t>Б. Атмосферу</a:t>
            </a:r>
          </a:p>
          <a:p>
            <a:r>
              <a:rPr lang="ru-RU" dirty="0"/>
              <a:t>В. Литосферу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94116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Какие два огромных по протяженности пояса образуют леса мира?</a:t>
            </a:r>
          </a:p>
          <a:p>
            <a:r>
              <a:rPr lang="ru-RU" dirty="0"/>
              <a:t>А) северный и западный Б) южный и западный В) северный и южный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капля нефти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1341438"/>
            <a:ext cx="4525962" cy="45259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Ресурсы мирового океана</a:t>
            </a:r>
          </a:p>
        </p:txBody>
      </p:sp>
      <p:pic>
        <p:nvPicPr>
          <p:cNvPr id="40966" name="Picture 6" descr="вол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268413"/>
            <a:ext cx="6224587" cy="526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пингв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692150"/>
            <a:ext cx="61150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Ресурсообеспеченность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– это:</a:t>
            </a:r>
          </a:p>
          <a:p>
            <a:r>
              <a:rPr lang="ru-RU" dirty="0"/>
              <a:t>А.совокупность всех природных ресурсов на территории страны</a:t>
            </a:r>
          </a:p>
          <a:p>
            <a:r>
              <a:rPr lang="ru-RU" dirty="0"/>
              <a:t>Б.количество ресурсов, потребляемых в течение одного года</a:t>
            </a:r>
          </a:p>
          <a:p>
            <a:r>
              <a:rPr lang="ru-RU" dirty="0"/>
              <a:t>В.соотношение между </a:t>
            </a:r>
            <a:r>
              <a:rPr lang="ru-RU" dirty="0" err="1"/>
              <a:t>общегеологическими</a:t>
            </a:r>
            <a:r>
              <a:rPr lang="ru-RU" dirty="0"/>
              <a:t> и разведанными запасами полезных ископаемых</a:t>
            </a:r>
          </a:p>
          <a:p>
            <a:r>
              <a:rPr lang="ru-RU" dirty="0"/>
              <a:t>Г.соотношение между запасами природных ресурсов и размерами их использования</a:t>
            </a:r>
          </a:p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564904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В первую тройку стран, наиболее богатых пресной водой на душу населения, </a:t>
            </a:r>
            <a:r>
              <a:rPr lang="ru-RU" b="1" dirty="0" smtClean="0">
                <a:solidFill>
                  <a:srgbClr val="00B050"/>
                </a:solidFill>
              </a:rPr>
              <a:t>входят</a:t>
            </a:r>
            <a:endParaRPr lang="ru-RU" b="1" dirty="0">
              <a:solidFill>
                <a:srgbClr val="00B050"/>
              </a:solidFill>
            </a:endParaRPr>
          </a:p>
          <a:p>
            <a:r>
              <a:rPr lang="ru-RU" dirty="0"/>
              <a:t>А) Индия, Китай, Венесуэла.</a:t>
            </a:r>
          </a:p>
          <a:p>
            <a:r>
              <a:rPr lang="ru-RU" dirty="0"/>
              <a:t>Б) Канада, Венесуэла, Бразилия.</a:t>
            </a:r>
          </a:p>
          <a:p>
            <a:r>
              <a:rPr lang="ru-RU" dirty="0"/>
              <a:t>В) Китай, Индия, Россия.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293096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 неисчерпаемым ресурсам относятся:</a:t>
            </a:r>
          </a:p>
          <a:p>
            <a:r>
              <a:rPr lang="ru-RU" dirty="0"/>
              <a:t>А) Биологические.</a:t>
            </a:r>
          </a:p>
          <a:p>
            <a:r>
              <a:rPr lang="ru-RU" dirty="0"/>
              <a:t>Б) Энергия приливов и отливов.</a:t>
            </a:r>
          </a:p>
          <a:p>
            <a:r>
              <a:rPr lang="ru-RU" dirty="0"/>
              <a:t>В) Земельные.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Климатические и космические ресурсы</a:t>
            </a:r>
          </a:p>
        </p:txBody>
      </p:sp>
      <p:pic>
        <p:nvPicPr>
          <p:cNvPr id="48133" name="Picture 5" descr="солнечная систе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628775"/>
            <a:ext cx="6502400" cy="469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пляж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412875"/>
            <a:ext cx="7743825" cy="4751388"/>
          </a:xfrm>
          <a:prstGeom prst="rect">
            <a:avLst/>
          </a:prstGeom>
          <a:noFill/>
        </p:spPr>
      </p:pic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>
                <a:solidFill>
                  <a:schemeClr val="tx2"/>
                </a:solidFill>
              </a:rPr>
              <a:t>Рекреационные ресурсы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 descr="гора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836613"/>
            <a:ext cx="65532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 наибольшей мере отдыхающих и туристов привлекают страны</a:t>
            </a:r>
            <a:r>
              <a:rPr lang="ru-RU" dirty="0"/>
              <a:t>:</a:t>
            </a:r>
          </a:p>
          <a:p>
            <a:r>
              <a:rPr lang="ru-RU" dirty="0"/>
              <a:t>А) Канада, Россия, Египет</a:t>
            </a:r>
          </a:p>
          <a:p>
            <a:r>
              <a:rPr lang="ru-RU" dirty="0"/>
              <a:t>Б) Турция, Кипр, Греция.</a:t>
            </a:r>
          </a:p>
          <a:p>
            <a:r>
              <a:rPr lang="ru-RU" dirty="0"/>
              <a:t>В). США, Испания, Франция.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204864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Мощным гидроэнергетическим потенциалом обладают следующие страны: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а</a:t>
            </a:r>
            <a:r>
              <a:rPr lang="ru-RU" dirty="0"/>
              <a:t>) Австралия; б) Китай; в) Япония; г) Конго.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284984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Что из ниже перечисленного не относится к нерудным полезным </a:t>
            </a:r>
            <a:r>
              <a:rPr lang="ru-RU" b="1" dirty="0" smtClean="0">
                <a:solidFill>
                  <a:srgbClr val="00B050"/>
                </a:solidFill>
              </a:rPr>
              <a:t>ископаемым?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а) поваренная соль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б) сера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в) нефть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 descr="виктория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Наибольшим гидроэнергетическим потенциалом обладают страны:</a:t>
            </a:r>
          </a:p>
          <a:p>
            <a:r>
              <a:rPr lang="ru-RU" dirty="0"/>
              <a:t>А Китай, Россия, США, Заир, Канада, Бразилия.</a:t>
            </a:r>
          </a:p>
          <a:p>
            <a:r>
              <a:rPr lang="ru-RU" dirty="0"/>
              <a:t>Б. Франция, Россия, США, Германия, Канада, Бразилия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844824"/>
            <a:ext cx="8388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Наиболее богаты минеральными ресурсами:</a:t>
            </a:r>
          </a:p>
          <a:p>
            <a:r>
              <a:rPr lang="ru-RU" dirty="0"/>
              <a:t>А. Россия, США, Канада, Австралия, Китай</a:t>
            </a:r>
          </a:p>
          <a:p>
            <a:r>
              <a:rPr lang="ru-RU" dirty="0"/>
              <a:t>Б. Япония, </a:t>
            </a:r>
            <a:r>
              <a:rPr lang="ru-RU" dirty="0" err="1"/>
              <a:t>Щвейцария</a:t>
            </a:r>
            <a:r>
              <a:rPr lang="ru-RU" dirty="0"/>
              <a:t>, Великобритания</a:t>
            </a:r>
          </a:p>
          <a:p>
            <a:r>
              <a:rPr lang="ru-RU" dirty="0"/>
              <a:t>В. Ближний Восток</a:t>
            </a:r>
          </a:p>
          <a:p>
            <a:r>
              <a:rPr lang="ru-RU" dirty="0"/>
              <a:t>Г. ЮАР, Канада, Австралия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789040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Страны, использующие геотермальную энергию:</a:t>
            </a:r>
          </a:p>
          <a:p>
            <a:r>
              <a:rPr lang="ru-RU" dirty="0"/>
              <a:t>А. Россия, Исландия.</a:t>
            </a:r>
          </a:p>
          <a:p>
            <a:r>
              <a:rPr lang="ru-RU" dirty="0"/>
              <a:t>Б. Ирландия, Мьянма.</a:t>
            </a:r>
          </a:p>
          <a:p>
            <a:r>
              <a:rPr lang="ru-RU" dirty="0"/>
              <a:t>В. Великобритания, Аргентина.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5229200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Самыми большими ресурсами приливной энергии обладают следующие страны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а) Япония; б) Канада; в) Франция; г) Китай. 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Страны богаты</a:t>
            </a:r>
          </a:p>
          <a:p>
            <a:r>
              <a:rPr lang="ru-RU" dirty="0" smtClean="0"/>
              <a:t>Фосфоритом</a:t>
            </a:r>
          </a:p>
          <a:p>
            <a:r>
              <a:rPr lang="ru-RU" dirty="0" smtClean="0"/>
              <a:t>Ураном</a:t>
            </a:r>
          </a:p>
          <a:p>
            <a:r>
              <a:rPr lang="ru-RU" dirty="0" smtClean="0"/>
              <a:t>Оловом</a:t>
            </a:r>
          </a:p>
          <a:p>
            <a:r>
              <a:rPr lang="ru-RU" dirty="0" smtClean="0"/>
              <a:t>Янтарем</a:t>
            </a:r>
          </a:p>
          <a:p>
            <a:r>
              <a:rPr lang="ru-RU" dirty="0" smtClean="0"/>
              <a:t>Алмазами</a:t>
            </a:r>
          </a:p>
          <a:p>
            <a:r>
              <a:rPr lang="ru-RU" dirty="0" smtClean="0"/>
              <a:t>Медью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неф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889000"/>
            <a:ext cx="7631113" cy="5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птица в неф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908050"/>
            <a:ext cx="5832475" cy="504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нетепровод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341438"/>
            <a:ext cx="5745162" cy="45259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1" name="Picture 5" descr="бытовой га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1916113"/>
            <a:ext cx="3524250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добыча газ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908050"/>
            <a:ext cx="6096000" cy="515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добыча газа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1773238"/>
            <a:ext cx="5715000" cy="38766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700</Words>
  <Application>Microsoft Office PowerPoint</Application>
  <PresentationFormat>Экран (4:3)</PresentationFormat>
  <Paragraphs>126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Arial</vt:lpstr>
      <vt:lpstr>Оформление по умолчанию</vt:lpstr>
      <vt:lpstr>Мировые природные ресурсы</vt:lpstr>
      <vt:lpstr>Топливные ресурсы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Земельные ресурсы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Ресурсы мирового океана</vt:lpstr>
      <vt:lpstr>Слайд 31</vt:lpstr>
      <vt:lpstr>Слайд 32</vt:lpstr>
      <vt:lpstr>Климатические и космические ресурсы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Lifftwaffe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Минеральные ресурсы</dc:title>
  <dc:creator>OLga</dc:creator>
  <cp:lastModifiedBy>Дмитрий</cp:lastModifiedBy>
  <cp:revision>29</cp:revision>
  <dcterms:created xsi:type="dcterms:W3CDTF">2011-09-26T15:08:12Z</dcterms:created>
  <dcterms:modified xsi:type="dcterms:W3CDTF">2013-12-01T14:56:14Z</dcterms:modified>
</cp:coreProperties>
</file>