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2" r:id="rId15"/>
    <p:sldId id="273" r:id="rId16"/>
    <p:sldId id="274" r:id="rId17"/>
    <p:sldId id="275" r:id="rId18"/>
    <p:sldId id="278" r:id="rId19"/>
    <p:sldId id="276" r:id="rId20"/>
    <p:sldId id="280" r:id="rId21"/>
    <p:sldId id="27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&#1084;&#1072;&#1079;&#1072;&#1081;.wmv" TargetMode="Externa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2493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6858000" cy="990600"/>
          </a:xfrm>
        </p:spPr>
        <p:txBody>
          <a:bodyPr/>
          <a:lstStyle/>
          <a:p>
            <a:r>
              <a:rPr lang="ru-RU" dirty="0" smtClean="0"/>
              <a:t>Урок-зачёт по теме: «Реки»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6021288"/>
            <a:ext cx="4176464" cy="53340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Выполнил: учитель географии</a:t>
            </a:r>
          </a:p>
          <a:p>
            <a:r>
              <a:rPr lang="ru-RU" dirty="0" smtClean="0"/>
              <a:t>для учащихся 6 классов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Географический диктант по теме « Реки»       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3968" y="3212976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/>
              <a:t>7. Кратковременный подъем уровня воды в реке;</a:t>
            </a:r>
            <a:endParaRPr lang="ru-RU" sz="2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052736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/>
              <a:t>1. Исток</a:t>
            </a:r>
          </a:p>
          <a:p>
            <a:r>
              <a:rPr lang="ru-RU" sz="2000" b="1" dirty="0" smtClean="0"/>
              <a:t>2. Река</a:t>
            </a:r>
          </a:p>
          <a:p>
            <a:r>
              <a:rPr lang="ru-RU" sz="2000" b="1" dirty="0" smtClean="0"/>
              <a:t>3. </a:t>
            </a:r>
            <a:r>
              <a:rPr lang="ru-RU" sz="2000" b="1" dirty="0" err="1" smtClean="0"/>
              <a:t>Анхель</a:t>
            </a:r>
            <a:endParaRPr lang="ru-RU" sz="2000" b="1" dirty="0" smtClean="0"/>
          </a:p>
          <a:p>
            <a:r>
              <a:rPr lang="ru-RU" sz="2000" b="1" dirty="0" smtClean="0"/>
              <a:t>4. Тула</a:t>
            </a:r>
          </a:p>
          <a:p>
            <a:r>
              <a:rPr lang="ru-RU" sz="2000" b="1" dirty="0" smtClean="0"/>
              <a:t>5. Бассейн</a:t>
            </a:r>
          </a:p>
          <a:p>
            <a:r>
              <a:rPr lang="ru-RU" sz="2000" b="1" dirty="0" smtClean="0"/>
              <a:t>6. Половодье</a:t>
            </a:r>
          </a:p>
          <a:p>
            <a:r>
              <a:rPr lang="ru-RU" sz="2000" b="1" dirty="0" smtClean="0"/>
              <a:t>7. Межень</a:t>
            </a:r>
          </a:p>
          <a:p>
            <a:r>
              <a:rPr lang="ru-RU" sz="2000" b="1" dirty="0" smtClean="0"/>
              <a:t>8. Русло</a:t>
            </a:r>
          </a:p>
          <a:p>
            <a:r>
              <a:rPr lang="ru-RU" sz="2000" b="1" dirty="0" smtClean="0"/>
              <a:t>9. Паводок</a:t>
            </a:r>
          </a:p>
          <a:p>
            <a:r>
              <a:rPr lang="ru-RU" sz="2000" b="1" dirty="0" smtClean="0"/>
              <a:t>10. Нил</a:t>
            </a:r>
          </a:p>
          <a:p>
            <a:r>
              <a:rPr lang="ru-RU" sz="2000" b="1" dirty="0" smtClean="0"/>
              <a:t>11. Амур</a:t>
            </a:r>
          </a:p>
          <a:p>
            <a:r>
              <a:rPr lang="ru-RU" sz="2000" b="1" dirty="0" smtClean="0"/>
              <a:t>12. Водораздел</a:t>
            </a:r>
          </a:p>
          <a:p>
            <a:r>
              <a:rPr lang="ru-RU" sz="2000" b="1" dirty="0" smtClean="0"/>
              <a:t>13.Устье</a:t>
            </a:r>
          </a:p>
          <a:p>
            <a:r>
              <a:rPr lang="ru-RU" sz="2000" b="1" dirty="0" smtClean="0"/>
              <a:t>14. Губа</a:t>
            </a:r>
          </a:p>
          <a:p>
            <a:r>
              <a:rPr lang="ru-RU" sz="2000" b="1" dirty="0" smtClean="0"/>
              <a:t>15. Долина</a:t>
            </a:r>
          </a:p>
          <a:p>
            <a:r>
              <a:rPr lang="ru-RU" sz="2000" b="1" dirty="0" smtClean="0"/>
              <a:t>16. Приток</a:t>
            </a:r>
          </a:p>
          <a:p>
            <a:r>
              <a:rPr lang="ru-RU" sz="2000" b="1" dirty="0" smtClean="0"/>
              <a:t>17. Волга</a:t>
            </a:r>
          </a:p>
          <a:p>
            <a:r>
              <a:rPr lang="ru-RU" sz="2000" b="1" dirty="0" smtClean="0"/>
              <a:t>18. Пойма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Географический диктант по теме « Реки»       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3968" y="3212976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/>
              <a:t>8. Постоянный поток </a:t>
            </a:r>
            <a:r>
              <a:rPr lang="ru-RU" sz="2400" b="1" dirty="0" smtClean="0"/>
              <a:t>воды, </a:t>
            </a:r>
            <a:r>
              <a:rPr lang="ru-RU" sz="2400" b="1" dirty="0" smtClean="0"/>
              <a:t>текущий в углублении;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052736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/>
              <a:t>1. Исток</a:t>
            </a:r>
          </a:p>
          <a:p>
            <a:r>
              <a:rPr lang="ru-RU" sz="2000" b="1" dirty="0" smtClean="0"/>
              <a:t>2. Река</a:t>
            </a:r>
          </a:p>
          <a:p>
            <a:r>
              <a:rPr lang="ru-RU" sz="2000" b="1" dirty="0" smtClean="0"/>
              <a:t>3. </a:t>
            </a:r>
            <a:r>
              <a:rPr lang="ru-RU" sz="2000" b="1" dirty="0" err="1" smtClean="0"/>
              <a:t>Анхель</a:t>
            </a:r>
            <a:endParaRPr lang="ru-RU" sz="2000" b="1" dirty="0" smtClean="0"/>
          </a:p>
          <a:p>
            <a:r>
              <a:rPr lang="ru-RU" sz="2000" b="1" dirty="0" smtClean="0"/>
              <a:t>4. Тула</a:t>
            </a:r>
          </a:p>
          <a:p>
            <a:r>
              <a:rPr lang="ru-RU" sz="2000" b="1" dirty="0" smtClean="0"/>
              <a:t>5. Бассейн</a:t>
            </a:r>
          </a:p>
          <a:p>
            <a:r>
              <a:rPr lang="ru-RU" sz="2000" b="1" dirty="0" smtClean="0"/>
              <a:t>6. Половодье</a:t>
            </a:r>
          </a:p>
          <a:p>
            <a:r>
              <a:rPr lang="ru-RU" sz="2000" b="1" dirty="0" smtClean="0"/>
              <a:t>7. Межень</a:t>
            </a:r>
          </a:p>
          <a:p>
            <a:r>
              <a:rPr lang="ru-RU" sz="2000" b="1" dirty="0" smtClean="0"/>
              <a:t>8. Русло</a:t>
            </a:r>
          </a:p>
          <a:p>
            <a:r>
              <a:rPr lang="ru-RU" sz="2000" b="1" dirty="0" smtClean="0"/>
              <a:t>9. Паводок</a:t>
            </a:r>
          </a:p>
          <a:p>
            <a:r>
              <a:rPr lang="ru-RU" sz="2000" b="1" dirty="0" smtClean="0"/>
              <a:t>10. Нил</a:t>
            </a:r>
          </a:p>
          <a:p>
            <a:r>
              <a:rPr lang="ru-RU" sz="2000" b="1" dirty="0" smtClean="0"/>
              <a:t>11. Амур</a:t>
            </a:r>
          </a:p>
          <a:p>
            <a:r>
              <a:rPr lang="ru-RU" sz="2000" b="1" dirty="0" smtClean="0"/>
              <a:t>12. Водораздел</a:t>
            </a:r>
          </a:p>
          <a:p>
            <a:r>
              <a:rPr lang="ru-RU" sz="2000" b="1" dirty="0" smtClean="0"/>
              <a:t>13.Устье</a:t>
            </a:r>
          </a:p>
          <a:p>
            <a:r>
              <a:rPr lang="ru-RU" sz="2000" b="1" dirty="0" smtClean="0"/>
              <a:t>14. Губа</a:t>
            </a:r>
          </a:p>
          <a:p>
            <a:r>
              <a:rPr lang="ru-RU" sz="2000" b="1" dirty="0" smtClean="0"/>
              <a:t>15. Долина</a:t>
            </a:r>
          </a:p>
          <a:p>
            <a:r>
              <a:rPr lang="ru-RU" sz="2000" b="1" dirty="0" smtClean="0"/>
              <a:t>16. Приток</a:t>
            </a:r>
          </a:p>
          <a:p>
            <a:r>
              <a:rPr lang="ru-RU" sz="2000" b="1" dirty="0" smtClean="0"/>
              <a:t>17. Волга</a:t>
            </a:r>
          </a:p>
          <a:p>
            <a:r>
              <a:rPr lang="ru-RU" sz="2000" b="1" dirty="0" smtClean="0"/>
              <a:t>18. Пойма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Географический диктант по теме « Реки»       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3968" y="3212976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/>
              <a:t>9. </a:t>
            </a:r>
            <a:r>
              <a:rPr lang="ru-RU" sz="2400" b="1" dirty="0" smtClean="0"/>
              <a:t>Речная система в Африке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1225689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/>
              <a:t>1. Исток</a:t>
            </a:r>
          </a:p>
          <a:p>
            <a:r>
              <a:rPr lang="ru-RU" sz="2000" b="1" dirty="0" smtClean="0"/>
              <a:t>2. Река</a:t>
            </a:r>
          </a:p>
          <a:p>
            <a:r>
              <a:rPr lang="ru-RU" sz="2000" b="1" dirty="0" smtClean="0"/>
              <a:t>3. </a:t>
            </a:r>
            <a:r>
              <a:rPr lang="ru-RU" sz="2000" b="1" dirty="0" err="1" smtClean="0"/>
              <a:t>Анхель</a:t>
            </a:r>
            <a:endParaRPr lang="ru-RU" sz="2000" b="1" dirty="0" smtClean="0"/>
          </a:p>
          <a:p>
            <a:r>
              <a:rPr lang="ru-RU" sz="2000" b="1" dirty="0" smtClean="0"/>
              <a:t>4. Тула</a:t>
            </a:r>
          </a:p>
          <a:p>
            <a:r>
              <a:rPr lang="ru-RU" sz="2000" b="1" dirty="0" smtClean="0"/>
              <a:t>5. Бассейн</a:t>
            </a:r>
          </a:p>
          <a:p>
            <a:r>
              <a:rPr lang="ru-RU" sz="2000" b="1" dirty="0" smtClean="0"/>
              <a:t>6. Половодье</a:t>
            </a:r>
          </a:p>
          <a:p>
            <a:r>
              <a:rPr lang="ru-RU" sz="2000" b="1" dirty="0" smtClean="0"/>
              <a:t>7. Межень</a:t>
            </a:r>
          </a:p>
          <a:p>
            <a:r>
              <a:rPr lang="ru-RU" sz="2000" b="1" dirty="0" smtClean="0"/>
              <a:t>8. Русло</a:t>
            </a:r>
          </a:p>
          <a:p>
            <a:r>
              <a:rPr lang="ru-RU" sz="2000" b="1" dirty="0" smtClean="0"/>
              <a:t>9. Паводок</a:t>
            </a:r>
          </a:p>
          <a:p>
            <a:r>
              <a:rPr lang="ru-RU" sz="2000" b="1" dirty="0" smtClean="0"/>
              <a:t>10. Нил</a:t>
            </a:r>
          </a:p>
          <a:p>
            <a:r>
              <a:rPr lang="ru-RU" sz="2000" b="1" dirty="0" smtClean="0"/>
              <a:t>11. Амур</a:t>
            </a:r>
          </a:p>
          <a:p>
            <a:r>
              <a:rPr lang="ru-RU" sz="2000" b="1" dirty="0" smtClean="0"/>
              <a:t>12. Водораздел</a:t>
            </a:r>
          </a:p>
          <a:p>
            <a:r>
              <a:rPr lang="ru-RU" sz="2000" b="1" dirty="0" smtClean="0"/>
              <a:t>13.Устье</a:t>
            </a:r>
          </a:p>
          <a:p>
            <a:r>
              <a:rPr lang="ru-RU" sz="2000" b="1" dirty="0" smtClean="0"/>
              <a:t>14. Губа</a:t>
            </a:r>
          </a:p>
          <a:p>
            <a:r>
              <a:rPr lang="ru-RU" sz="2000" b="1" dirty="0" smtClean="0"/>
              <a:t>15. Долина</a:t>
            </a:r>
          </a:p>
          <a:p>
            <a:r>
              <a:rPr lang="ru-RU" sz="2000" b="1" dirty="0" smtClean="0"/>
              <a:t>16. Приток</a:t>
            </a:r>
          </a:p>
          <a:p>
            <a:r>
              <a:rPr lang="ru-RU" sz="2000" b="1" dirty="0" smtClean="0"/>
              <a:t>17. Волга</a:t>
            </a:r>
          </a:p>
          <a:p>
            <a:r>
              <a:rPr lang="ru-RU" sz="2000" b="1" dirty="0" smtClean="0"/>
              <a:t>18. Пойма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Географический диктант по теме « Реки»       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3968" y="3212976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/>
              <a:t>10. Низкий уровень воды в реке;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052736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/>
              <a:t>1. Исток</a:t>
            </a:r>
          </a:p>
          <a:p>
            <a:r>
              <a:rPr lang="ru-RU" sz="2000" b="1" dirty="0" smtClean="0"/>
              <a:t>2. Река</a:t>
            </a:r>
          </a:p>
          <a:p>
            <a:r>
              <a:rPr lang="ru-RU" sz="2000" b="1" dirty="0" smtClean="0"/>
              <a:t>3. </a:t>
            </a:r>
            <a:r>
              <a:rPr lang="ru-RU" sz="2000" b="1" dirty="0" err="1" smtClean="0"/>
              <a:t>Анхель</a:t>
            </a:r>
            <a:endParaRPr lang="ru-RU" sz="2000" b="1" dirty="0" smtClean="0"/>
          </a:p>
          <a:p>
            <a:r>
              <a:rPr lang="ru-RU" sz="2000" b="1" dirty="0" smtClean="0"/>
              <a:t>4. Тула</a:t>
            </a:r>
          </a:p>
          <a:p>
            <a:r>
              <a:rPr lang="ru-RU" sz="2000" b="1" dirty="0" smtClean="0"/>
              <a:t>5. Бассейн</a:t>
            </a:r>
          </a:p>
          <a:p>
            <a:r>
              <a:rPr lang="ru-RU" sz="2000" b="1" dirty="0" smtClean="0"/>
              <a:t>6. Половодье</a:t>
            </a:r>
          </a:p>
          <a:p>
            <a:r>
              <a:rPr lang="ru-RU" sz="2000" b="1" dirty="0" smtClean="0"/>
              <a:t>7. Межень</a:t>
            </a:r>
          </a:p>
          <a:p>
            <a:r>
              <a:rPr lang="ru-RU" sz="2000" b="1" dirty="0" smtClean="0"/>
              <a:t>8. Русло</a:t>
            </a:r>
          </a:p>
          <a:p>
            <a:r>
              <a:rPr lang="ru-RU" sz="2000" b="1" dirty="0" smtClean="0"/>
              <a:t>9. Паводок</a:t>
            </a:r>
          </a:p>
          <a:p>
            <a:r>
              <a:rPr lang="ru-RU" sz="2000" b="1" dirty="0" smtClean="0"/>
              <a:t>10. Нил</a:t>
            </a:r>
          </a:p>
          <a:p>
            <a:r>
              <a:rPr lang="ru-RU" sz="2000" b="1" dirty="0" smtClean="0"/>
              <a:t>11. Амур</a:t>
            </a:r>
          </a:p>
          <a:p>
            <a:r>
              <a:rPr lang="ru-RU" sz="2000" b="1" dirty="0" smtClean="0"/>
              <a:t>12. Водораздел</a:t>
            </a:r>
          </a:p>
          <a:p>
            <a:r>
              <a:rPr lang="ru-RU" sz="2000" b="1" dirty="0" smtClean="0"/>
              <a:t>13.Устье</a:t>
            </a:r>
          </a:p>
          <a:p>
            <a:r>
              <a:rPr lang="ru-RU" sz="2000" b="1" dirty="0" smtClean="0"/>
              <a:t>14. Губа</a:t>
            </a:r>
          </a:p>
          <a:p>
            <a:r>
              <a:rPr lang="ru-RU" sz="2000" b="1" dirty="0" smtClean="0"/>
              <a:t>15. Долина</a:t>
            </a:r>
          </a:p>
          <a:p>
            <a:r>
              <a:rPr lang="ru-RU" sz="2000" b="1" dirty="0" smtClean="0"/>
              <a:t>16. Приток</a:t>
            </a:r>
          </a:p>
          <a:p>
            <a:r>
              <a:rPr lang="ru-RU" sz="2000" b="1" dirty="0" smtClean="0"/>
              <a:t>17. Волга</a:t>
            </a:r>
          </a:p>
          <a:p>
            <a:r>
              <a:rPr lang="ru-RU" sz="2000" b="1" dirty="0" smtClean="0"/>
              <a:t>18. Пойма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Географический диктант по теме « Реки»       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3968" y="321297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/>
              <a:t>11. Углубление в земной поверхности, по которому течет река;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1052736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/>
              <a:t>1. Исток</a:t>
            </a:r>
          </a:p>
          <a:p>
            <a:r>
              <a:rPr lang="ru-RU" sz="2000" b="1" dirty="0" smtClean="0"/>
              <a:t>2. Река</a:t>
            </a:r>
          </a:p>
          <a:p>
            <a:r>
              <a:rPr lang="ru-RU" sz="2000" b="1" dirty="0" smtClean="0"/>
              <a:t>3. </a:t>
            </a:r>
            <a:r>
              <a:rPr lang="ru-RU" sz="2000" b="1" dirty="0" err="1" smtClean="0"/>
              <a:t>Анхель</a:t>
            </a:r>
            <a:endParaRPr lang="ru-RU" sz="2000" b="1" dirty="0" smtClean="0"/>
          </a:p>
          <a:p>
            <a:r>
              <a:rPr lang="ru-RU" sz="2000" b="1" dirty="0" smtClean="0"/>
              <a:t>4. Тула</a:t>
            </a:r>
          </a:p>
          <a:p>
            <a:r>
              <a:rPr lang="ru-RU" sz="2000" b="1" dirty="0" smtClean="0"/>
              <a:t>5. Бассейн</a:t>
            </a:r>
          </a:p>
          <a:p>
            <a:r>
              <a:rPr lang="ru-RU" sz="2000" b="1" dirty="0" smtClean="0"/>
              <a:t>6. Половодье</a:t>
            </a:r>
          </a:p>
          <a:p>
            <a:r>
              <a:rPr lang="ru-RU" sz="2000" b="1" dirty="0" smtClean="0"/>
              <a:t>7. Межень</a:t>
            </a:r>
          </a:p>
          <a:p>
            <a:r>
              <a:rPr lang="ru-RU" sz="2000" b="1" dirty="0" smtClean="0"/>
              <a:t>8. Русло</a:t>
            </a:r>
          </a:p>
          <a:p>
            <a:r>
              <a:rPr lang="ru-RU" sz="2000" b="1" dirty="0" smtClean="0"/>
              <a:t>9. Паводок</a:t>
            </a:r>
          </a:p>
          <a:p>
            <a:r>
              <a:rPr lang="ru-RU" sz="2000" b="1" dirty="0" smtClean="0"/>
              <a:t>10. Нил</a:t>
            </a:r>
          </a:p>
          <a:p>
            <a:r>
              <a:rPr lang="ru-RU" sz="2000" b="1" dirty="0" smtClean="0"/>
              <a:t>11. Амур</a:t>
            </a:r>
          </a:p>
          <a:p>
            <a:r>
              <a:rPr lang="ru-RU" sz="2000" b="1" dirty="0" smtClean="0"/>
              <a:t>12. Водораздел</a:t>
            </a:r>
          </a:p>
          <a:p>
            <a:r>
              <a:rPr lang="ru-RU" sz="2000" b="1" dirty="0" smtClean="0"/>
              <a:t>13.Устье</a:t>
            </a:r>
          </a:p>
          <a:p>
            <a:r>
              <a:rPr lang="ru-RU" sz="2000" b="1" dirty="0" smtClean="0"/>
              <a:t>14. Губа</a:t>
            </a:r>
          </a:p>
          <a:p>
            <a:r>
              <a:rPr lang="ru-RU" sz="2000" b="1" dirty="0" smtClean="0"/>
              <a:t>15. Долина</a:t>
            </a:r>
          </a:p>
          <a:p>
            <a:r>
              <a:rPr lang="ru-RU" sz="2000" b="1" dirty="0" smtClean="0"/>
              <a:t>16. Приток</a:t>
            </a:r>
          </a:p>
          <a:p>
            <a:r>
              <a:rPr lang="ru-RU" sz="2000" b="1" dirty="0" smtClean="0"/>
              <a:t>17. Волга</a:t>
            </a:r>
          </a:p>
          <a:p>
            <a:r>
              <a:rPr lang="ru-RU" sz="2000" b="1" dirty="0" smtClean="0"/>
              <a:t>18. Пойма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Географический диктант по теме « Реки»       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1225689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/>
              <a:t>1. Исток</a:t>
            </a:r>
          </a:p>
          <a:p>
            <a:r>
              <a:rPr lang="ru-RU" sz="2000" b="1" dirty="0" smtClean="0"/>
              <a:t>2. Река</a:t>
            </a:r>
          </a:p>
          <a:p>
            <a:r>
              <a:rPr lang="ru-RU" sz="2000" b="1" dirty="0" smtClean="0"/>
              <a:t>3. </a:t>
            </a:r>
            <a:r>
              <a:rPr lang="ru-RU" sz="2000" b="1" dirty="0" err="1" smtClean="0"/>
              <a:t>Анхель</a:t>
            </a:r>
            <a:endParaRPr lang="ru-RU" sz="2000" b="1" dirty="0" smtClean="0"/>
          </a:p>
          <a:p>
            <a:r>
              <a:rPr lang="ru-RU" sz="2000" b="1" dirty="0" smtClean="0"/>
              <a:t>4. Тула</a:t>
            </a:r>
          </a:p>
          <a:p>
            <a:r>
              <a:rPr lang="ru-RU" sz="2000" b="1" dirty="0" smtClean="0"/>
              <a:t>5. Бассейн</a:t>
            </a:r>
          </a:p>
          <a:p>
            <a:r>
              <a:rPr lang="ru-RU" sz="2000" b="1" dirty="0" smtClean="0"/>
              <a:t>6. Половодье</a:t>
            </a:r>
          </a:p>
          <a:p>
            <a:r>
              <a:rPr lang="ru-RU" sz="2000" b="1" dirty="0" smtClean="0"/>
              <a:t>7. Межень</a:t>
            </a:r>
          </a:p>
          <a:p>
            <a:r>
              <a:rPr lang="ru-RU" sz="2000" b="1" dirty="0" smtClean="0"/>
              <a:t>8. Русло</a:t>
            </a:r>
          </a:p>
          <a:p>
            <a:r>
              <a:rPr lang="ru-RU" sz="2000" b="1" dirty="0" smtClean="0"/>
              <a:t>9. Паводок</a:t>
            </a:r>
          </a:p>
          <a:p>
            <a:r>
              <a:rPr lang="ru-RU" sz="2000" b="1" dirty="0" smtClean="0"/>
              <a:t>10. Нил</a:t>
            </a:r>
          </a:p>
          <a:p>
            <a:r>
              <a:rPr lang="ru-RU" sz="2000" b="1" dirty="0" smtClean="0"/>
              <a:t>11. Амур</a:t>
            </a:r>
          </a:p>
          <a:p>
            <a:r>
              <a:rPr lang="ru-RU" sz="2000" b="1" dirty="0" smtClean="0"/>
              <a:t>12. Водораздел</a:t>
            </a:r>
          </a:p>
          <a:p>
            <a:r>
              <a:rPr lang="ru-RU" sz="2000" b="1" dirty="0" smtClean="0"/>
              <a:t>13.Устье</a:t>
            </a:r>
          </a:p>
          <a:p>
            <a:r>
              <a:rPr lang="ru-RU" sz="2000" b="1" dirty="0" smtClean="0"/>
              <a:t>14. Губа</a:t>
            </a:r>
          </a:p>
          <a:p>
            <a:r>
              <a:rPr lang="ru-RU" sz="2000" b="1" dirty="0" smtClean="0"/>
              <a:t>15. Долина</a:t>
            </a:r>
          </a:p>
          <a:p>
            <a:r>
              <a:rPr lang="ru-RU" sz="2000" b="1" dirty="0" smtClean="0"/>
              <a:t>16. Приток</a:t>
            </a:r>
          </a:p>
          <a:p>
            <a:r>
              <a:rPr lang="ru-RU" sz="2000" b="1" dirty="0" smtClean="0"/>
              <a:t>17. Волга</a:t>
            </a:r>
          </a:p>
          <a:p>
            <a:r>
              <a:rPr lang="ru-RU" sz="2000" b="1" dirty="0" smtClean="0"/>
              <a:t>18. Пойма</a:t>
            </a:r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11960" y="364502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/>
              <a:t>12. Устье сибирских рек;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Географический диктант по теме « Реки»       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422108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/>
              <a:t>13. Ежегодный подъем уровня воды в реке в одно и тоже время;</a:t>
            </a:r>
            <a:endParaRPr lang="ru-RU" sz="2400" b="1" dirty="0"/>
          </a:p>
        </p:txBody>
      </p:sp>
      <p:pic>
        <p:nvPicPr>
          <p:cNvPr id="5122" name="Picture 2" descr="http://www.akademrus.com/wp-content/themes/designora-theme/timthumb.php?src=http://www.akademrus.com/wp-content/uploads/2012/05/%D0%B4%D0%B5%D0%B4-%D0%BC%D0%B0%D0%B7%D0%B0%D0%B9.jpg&amp;w=521&amp;h=246&amp;zc=1;q=100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1340768"/>
            <a:ext cx="5889686" cy="27809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угольник 7"/>
          <p:cNvSpPr/>
          <p:nvPr/>
        </p:nvSpPr>
        <p:spPr>
          <a:xfrm>
            <a:off x="539552" y="1225689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/>
              <a:t>1. Исток</a:t>
            </a:r>
          </a:p>
          <a:p>
            <a:r>
              <a:rPr lang="ru-RU" sz="2000" b="1" dirty="0" smtClean="0"/>
              <a:t>2. Река</a:t>
            </a:r>
          </a:p>
          <a:p>
            <a:r>
              <a:rPr lang="ru-RU" sz="2000" b="1" dirty="0" smtClean="0"/>
              <a:t>3. </a:t>
            </a:r>
            <a:r>
              <a:rPr lang="ru-RU" sz="2000" b="1" dirty="0" err="1" smtClean="0"/>
              <a:t>Анхель</a:t>
            </a:r>
            <a:endParaRPr lang="ru-RU" sz="2000" b="1" dirty="0" smtClean="0"/>
          </a:p>
          <a:p>
            <a:r>
              <a:rPr lang="ru-RU" sz="2000" b="1" dirty="0" smtClean="0"/>
              <a:t>4. Тула</a:t>
            </a:r>
          </a:p>
          <a:p>
            <a:r>
              <a:rPr lang="ru-RU" sz="2000" b="1" dirty="0" smtClean="0"/>
              <a:t>5. Бассейн</a:t>
            </a:r>
          </a:p>
          <a:p>
            <a:r>
              <a:rPr lang="ru-RU" sz="2000" b="1" dirty="0" smtClean="0"/>
              <a:t>6. Половодье</a:t>
            </a:r>
          </a:p>
          <a:p>
            <a:r>
              <a:rPr lang="ru-RU" sz="2000" b="1" dirty="0" smtClean="0"/>
              <a:t>7. Межень</a:t>
            </a:r>
          </a:p>
          <a:p>
            <a:r>
              <a:rPr lang="ru-RU" sz="2000" b="1" dirty="0" smtClean="0"/>
              <a:t>8. Русло</a:t>
            </a:r>
          </a:p>
          <a:p>
            <a:r>
              <a:rPr lang="ru-RU" sz="2000" b="1" dirty="0" smtClean="0"/>
              <a:t>9. Паводок</a:t>
            </a:r>
          </a:p>
          <a:p>
            <a:r>
              <a:rPr lang="ru-RU" sz="2000" b="1" dirty="0" smtClean="0"/>
              <a:t>10. Нил</a:t>
            </a:r>
          </a:p>
          <a:p>
            <a:r>
              <a:rPr lang="ru-RU" sz="2000" b="1" dirty="0" smtClean="0"/>
              <a:t>11. Амур</a:t>
            </a:r>
          </a:p>
          <a:p>
            <a:r>
              <a:rPr lang="ru-RU" sz="2000" b="1" dirty="0" smtClean="0"/>
              <a:t>12. Водораздел</a:t>
            </a:r>
          </a:p>
          <a:p>
            <a:r>
              <a:rPr lang="ru-RU" sz="2000" b="1" dirty="0" smtClean="0"/>
              <a:t>13.Устье</a:t>
            </a:r>
          </a:p>
          <a:p>
            <a:r>
              <a:rPr lang="ru-RU" sz="2000" b="1" dirty="0" smtClean="0"/>
              <a:t>14. Губа</a:t>
            </a:r>
          </a:p>
          <a:p>
            <a:r>
              <a:rPr lang="ru-RU" sz="2000" b="1" dirty="0" smtClean="0"/>
              <a:t>15. Долина</a:t>
            </a:r>
          </a:p>
          <a:p>
            <a:r>
              <a:rPr lang="ru-RU" sz="2000" b="1" dirty="0" smtClean="0"/>
              <a:t>16. Приток</a:t>
            </a:r>
          </a:p>
          <a:p>
            <a:r>
              <a:rPr lang="ru-RU" sz="2000" b="1" dirty="0" smtClean="0"/>
              <a:t>17. Волга</a:t>
            </a:r>
          </a:p>
          <a:p>
            <a:r>
              <a:rPr lang="ru-RU" sz="2000" b="1" dirty="0" smtClean="0"/>
              <a:t>18. Пойма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Географический диктант по теме « Реки»       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1196752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/>
              <a:t>1. Исток</a:t>
            </a:r>
          </a:p>
          <a:p>
            <a:r>
              <a:rPr lang="ru-RU" sz="2000" b="1" dirty="0" smtClean="0"/>
              <a:t>2. Река</a:t>
            </a:r>
          </a:p>
          <a:p>
            <a:r>
              <a:rPr lang="ru-RU" sz="2000" b="1" dirty="0" smtClean="0"/>
              <a:t>3. </a:t>
            </a:r>
            <a:r>
              <a:rPr lang="ru-RU" sz="2000" b="1" dirty="0" err="1" smtClean="0"/>
              <a:t>Анхель</a:t>
            </a:r>
            <a:endParaRPr lang="ru-RU" sz="2000" b="1" dirty="0" smtClean="0"/>
          </a:p>
          <a:p>
            <a:r>
              <a:rPr lang="ru-RU" sz="2000" b="1" dirty="0" smtClean="0"/>
              <a:t>4. Тула</a:t>
            </a:r>
          </a:p>
          <a:p>
            <a:r>
              <a:rPr lang="ru-RU" sz="2000" b="1" dirty="0" smtClean="0"/>
              <a:t>5. Бассейн</a:t>
            </a:r>
          </a:p>
          <a:p>
            <a:r>
              <a:rPr lang="ru-RU" sz="2000" b="1" dirty="0" smtClean="0"/>
              <a:t>6. Половодье</a:t>
            </a:r>
          </a:p>
          <a:p>
            <a:r>
              <a:rPr lang="ru-RU" sz="2000" b="1" dirty="0" smtClean="0"/>
              <a:t>7. Межень</a:t>
            </a:r>
          </a:p>
          <a:p>
            <a:r>
              <a:rPr lang="ru-RU" sz="2000" b="1" dirty="0" smtClean="0"/>
              <a:t>8. Русло</a:t>
            </a:r>
          </a:p>
          <a:p>
            <a:r>
              <a:rPr lang="ru-RU" sz="2000" b="1" dirty="0" smtClean="0"/>
              <a:t>9. Паводок</a:t>
            </a:r>
          </a:p>
          <a:p>
            <a:r>
              <a:rPr lang="ru-RU" sz="2000" b="1" dirty="0" smtClean="0"/>
              <a:t>10. Нил</a:t>
            </a:r>
          </a:p>
          <a:p>
            <a:r>
              <a:rPr lang="ru-RU" sz="2000" b="1" dirty="0" smtClean="0"/>
              <a:t>11. Амур</a:t>
            </a:r>
          </a:p>
          <a:p>
            <a:r>
              <a:rPr lang="ru-RU" sz="2000" b="1" dirty="0" smtClean="0"/>
              <a:t>12. Водораздел</a:t>
            </a:r>
          </a:p>
          <a:p>
            <a:r>
              <a:rPr lang="ru-RU" sz="2000" b="1" dirty="0" smtClean="0"/>
              <a:t>13.Устье</a:t>
            </a:r>
          </a:p>
          <a:p>
            <a:r>
              <a:rPr lang="ru-RU" sz="2000" b="1" dirty="0" smtClean="0"/>
              <a:t>14. Губа</a:t>
            </a:r>
          </a:p>
          <a:p>
            <a:r>
              <a:rPr lang="ru-RU" sz="2000" b="1" dirty="0" smtClean="0"/>
              <a:t>15. Долина</a:t>
            </a:r>
          </a:p>
          <a:p>
            <a:r>
              <a:rPr lang="ru-RU" sz="2000" b="1" dirty="0" smtClean="0"/>
              <a:t>16. Приток</a:t>
            </a:r>
          </a:p>
          <a:p>
            <a:r>
              <a:rPr lang="ru-RU" sz="2000" b="1" dirty="0" smtClean="0"/>
              <a:t>17. Волга</a:t>
            </a:r>
          </a:p>
          <a:p>
            <a:r>
              <a:rPr lang="ru-RU" sz="2000" b="1" dirty="0" smtClean="0"/>
              <a:t>18. Пойма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72000" y="234888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/>
              <a:t>14. Часть речной системы; </a:t>
            </a:r>
            <a:endParaRPr lang="ru-RU" sz="2400" b="1" dirty="0"/>
          </a:p>
        </p:txBody>
      </p:sp>
      <p:sp>
        <p:nvSpPr>
          <p:cNvPr id="9" name="Полилиния 8"/>
          <p:cNvSpPr/>
          <p:nvPr/>
        </p:nvSpPr>
        <p:spPr>
          <a:xfrm rot="1996216">
            <a:off x="2522818" y="2637287"/>
            <a:ext cx="6144924" cy="980650"/>
          </a:xfrm>
          <a:custGeom>
            <a:avLst/>
            <a:gdLst>
              <a:gd name="connsiteX0" fmla="*/ 0 w 4689514"/>
              <a:gd name="connsiteY0" fmla="*/ 1191658 h 1450555"/>
              <a:gd name="connsiteX1" fmla="*/ 638979 w 4689514"/>
              <a:gd name="connsiteY1" fmla="*/ 872169 h 1450555"/>
              <a:gd name="connsiteX2" fmla="*/ 1178805 w 4689514"/>
              <a:gd name="connsiteY2" fmla="*/ 1323861 h 1450555"/>
              <a:gd name="connsiteX3" fmla="*/ 3150825 w 4689514"/>
              <a:gd name="connsiteY3" fmla="*/ 112005 h 1450555"/>
              <a:gd name="connsiteX4" fmla="*/ 4450815 w 4689514"/>
              <a:gd name="connsiteY4" fmla="*/ 651832 h 1450555"/>
              <a:gd name="connsiteX5" fmla="*/ 4583017 w 4689514"/>
              <a:gd name="connsiteY5" fmla="*/ 607764 h 1450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89514" h="1450555">
                <a:moveTo>
                  <a:pt x="0" y="1191658"/>
                </a:moveTo>
                <a:cubicBezTo>
                  <a:pt x="221256" y="1020896"/>
                  <a:pt x="442512" y="850135"/>
                  <a:pt x="638979" y="872169"/>
                </a:cubicBezTo>
                <a:cubicBezTo>
                  <a:pt x="835446" y="894203"/>
                  <a:pt x="760164" y="1450555"/>
                  <a:pt x="1178805" y="1323861"/>
                </a:cubicBezTo>
                <a:cubicBezTo>
                  <a:pt x="1597446" y="1197167"/>
                  <a:pt x="2605490" y="224010"/>
                  <a:pt x="3150825" y="112005"/>
                </a:cubicBezTo>
                <a:cubicBezTo>
                  <a:pt x="3696160" y="0"/>
                  <a:pt x="4212116" y="569206"/>
                  <a:pt x="4450815" y="651832"/>
                </a:cubicBezTo>
                <a:cubicBezTo>
                  <a:pt x="4689514" y="734459"/>
                  <a:pt x="4636265" y="671111"/>
                  <a:pt x="4583017" y="607764"/>
                </a:cubicBezTo>
              </a:path>
            </a:pathLst>
          </a:cu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10" name="Дуга 9"/>
          <p:cNvSpPr/>
          <p:nvPr/>
        </p:nvSpPr>
        <p:spPr>
          <a:xfrm rot="1733211">
            <a:off x="3115902" y="2032130"/>
            <a:ext cx="1296144" cy="864096"/>
          </a:xfrm>
          <a:prstGeom prst="arc">
            <a:avLst>
              <a:gd name="adj1" fmla="val 16200000"/>
              <a:gd name="adj2" fmla="val 9226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олилиния 10"/>
          <p:cNvSpPr/>
          <p:nvPr/>
        </p:nvSpPr>
        <p:spPr>
          <a:xfrm>
            <a:off x="5652120" y="3284984"/>
            <a:ext cx="1004371" cy="881349"/>
          </a:xfrm>
          <a:custGeom>
            <a:avLst/>
            <a:gdLst>
              <a:gd name="connsiteX0" fmla="*/ 758328 w 1004371"/>
              <a:gd name="connsiteY0" fmla="*/ 0 h 881349"/>
              <a:gd name="connsiteX1" fmla="*/ 648159 w 1004371"/>
              <a:gd name="connsiteY1" fmla="*/ 264405 h 881349"/>
              <a:gd name="connsiteX2" fmla="*/ 53248 w 1004371"/>
              <a:gd name="connsiteY2" fmla="*/ 462708 h 881349"/>
              <a:gd name="connsiteX3" fmla="*/ 967648 w 1004371"/>
              <a:gd name="connsiteY3" fmla="*/ 771180 h 881349"/>
              <a:gd name="connsiteX4" fmla="*/ 273585 w 1004371"/>
              <a:gd name="connsiteY4" fmla="*/ 881349 h 881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4371" h="881349">
                <a:moveTo>
                  <a:pt x="758328" y="0"/>
                </a:moveTo>
                <a:cubicBezTo>
                  <a:pt x="762000" y="93643"/>
                  <a:pt x="765672" y="187287"/>
                  <a:pt x="648159" y="264405"/>
                </a:cubicBezTo>
                <a:cubicBezTo>
                  <a:pt x="530646" y="341523"/>
                  <a:pt x="0" y="378246"/>
                  <a:pt x="53248" y="462708"/>
                </a:cubicBezTo>
                <a:cubicBezTo>
                  <a:pt x="106496" y="547170"/>
                  <a:pt x="930925" y="701407"/>
                  <a:pt x="967648" y="771180"/>
                </a:cubicBezTo>
                <a:cubicBezTo>
                  <a:pt x="1004371" y="840953"/>
                  <a:pt x="638978" y="861151"/>
                  <a:pt x="273585" y="88134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/>
          <p:cNvSpPr/>
          <p:nvPr/>
        </p:nvSpPr>
        <p:spPr>
          <a:xfrm>
            <a:off x="7668344" y="3068960"/>
            <a:ext cx="572877" cy="1123720"/>
          </a:xfrm>
          <a:custGeom>
            <a:avLst/>
            <a:gdLst>
              <a:gd name="connsiteX0" fmla="*/ 572877 w 572877"/>
              <a:gd name="connsiteY0" fmla="*/ 0 h 1123720"/>
              <a:gd name="connsiteX1" fmla="*/ 209320 w 572877"/>
              <a:gd name="connsiteY1" fmla="*/ 110168 h 1123720"/>
              <a:gd name="connsiteX2" fmla="*/ 506776 w 572877"/>
              <a:gd name="connsiteY2" fmla="*/ 275421 h 1123720"/>
              <a:gd name="connsiteX3" fmla="*/ 0 w 572877"/>
              <a:gd name="connsiteY3" fmla="*/ 1123720 h 1123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2877" h="1123720">
                <a:moveTo>
                  <a:pt x="572877" y="0"/>
                </a:moveTo>
                <a:cubicBezTo>
                  <a:pt x="396607" y="32132"/>
                  <a:pt x="220337" y="64265"/>
                  <a:pt x="209320" y="110168"/>
                </a:cubicBezTo>
                <a:cubicBezTo>
                  <a:pt x="198303" y="156072"/>
                  <a:pt x="541663" y="106496"/>
                  <a:pt x="506776" y="275421"/>
                </a:cubicBezTo>
                <a:cubicBezTo>
                  <a:pt x="471889" y="444346"/>
                  <a:pt x="235944" y="784033"/>
                  <a:pt x="0" y="112372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652120" y="4005064"/>
            <a:ext cx="648072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?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635896" y="1484784"/>
            <a:ext cx="648072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?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452320" y="3356992"/>
            <a:ext cx="631304" cy="7033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?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6" name="Хорда 15"/>
          <p:cNvSpPr/>
          <p:nvPr/>
        </p:nvSpPr>
        <p:spPr>
          <a:xfrm rot="1272142">
            <a:off x="8169014" y="3747877"/>
            <a:ext cx="1307396" cy="1818790"/>
          </a:xfrm>
          <a:prstGeom prst="chor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Равнобедренный треугольник 16"/>
          <p:cNvSpPr/>
          <p:nvPr/>
        </p:nvSpPr>
        <p:spPr>
          <a:xfrm>
            <a:off x="2483768" y="1556792"/>
            <a:ext cx="864096" cy="129614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2771800" y="1556792"/>
            <a:ext cx="288032" cy="36004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Географический диктант по теме « Реки»       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196752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/>
              <a:t>1. Исток</a:t>
            </a:r>
          </a:p>
          <a:p>
            <a:r>
              <a:rPr lang="ru-RU" sz="2000" b="1" dirty="0" smtClean="0"/>
              <a:t>2. Река</a:t>
            </a:r>
          </a:p>
          <a:p>
            <a:r>
              <a:rPr lang="ru-RU" sz="2000" b="1" dirty="0" smtClean="0"/>
              <a:t>3. </a:t>
            </a:r>
            <a:r>
              <a:rPr lang="ru-RU" sz="2000" b="1" dirty="0" err="1" smtClean="0"/>
              <a:t>Анхель</a:t>
            </a:r>
            <a:endParaRPr lang="ru-RU" sz="2000" b="1" dirty="0" smtClean="0"/>
          </a:p>
          <a:p>
            <a:r>
              <a:rPr lang="ru-RU" sz="2000" b="1" dirty="0" smtClean="0"/>
              <a:t>4. Тула</a:t>
            </a:r>
          </a:p>
          <a:p>
            <a:r>
              <a:rPr lang="ru-RU" sz="2000" b="1" dirty="0" smtClean="0"/>
              <a:t>5. Бассейн</a:t>
            </a:r>
          </a:p>
          <a:p>
            <a:r>
              <a:rPr lang="ru-RU" sz="2000" b="1" dirty="0" smtClean="0"/>
              <a:t>6. Половодье</a:t>
            </a:r>
          </a:p>
          <a:p>
            <a:r>
              <a:rPr lang="ru-RU" sz="2000" b="1" dirty="0" smtClean="0"/>
              <a:t>7. Межень</a:t>
            </a:r>
          </a:p>
          <a:p>
            <a:r>
              <a:rPr lang="ru-RU" sz="2000" b="1" dirty="0" smtClean="0"/>
              <a:t>8. Русло</a:t>
            </a:r>
          </a:p>
          <a:p>
            <a:r>
              <a:rPr lang="ru-RU" sz="2000" b="1" dirty="0" smtClean="0"/>
              <a:t>9. Паводок</a:t>
            </a:r>
          </a:p>
          <a:p>
            <a:r>
              <a:rPr lang="ru-RU" sz="2000" b="1" dirty="0" smtClean="0"/>
              <a:t>10. Нил</a:t>
            </a:r>
          </a:p>
          <a:p>
            <a:r>
              <a:rPr lang="ru-RU" sz="2000" b="1" dirty="0" smtClean="0"/>
              <a:t>11. Амур</a:t>
            </a:r>
          </a:p>
          <a:p>
            <a:r>
              <a:rPr lang="ru-RU" sz="2000" b="1" dirty="0" smtClean="0"/>
              <a:t>12. Водораздел</a:t>
            </a:r>
          </a:p>
          <a:p>
            <a:r>
              <a:rPr lang="ru-RU" sz="2000" b="1" dirty="0" smtClean="0"/>
              <a:t>13.Устье</a:t>
            </a:r>
          </a:p>
          <a:p>
            <a:r>
              <a:rPr lang="ru-RU" sz="2000" b="1" dirty="0" smtClean="0"/>
              <a:t>14. Губа</a:t>
            </a:r>
          </a:p>
          <a:p>
            <a:r>
              <a:rPr lang="ru-RU" sz="2000" b="1" dirty="0" smtClean="0"/>
              <a:t>15. Долина</a:t>
            </a:r>
          </a:p>
          <a:p>
            <a:r>
              <a:rPr lang="ru-RU" sz="2000" b="1" dirty="0" smtClean="0"/>
              <a:t>16. Приток</a:t>
            </a:r>
          </a:p>
          <a:p>
            <a:r>
              <a:rPr lang="ru-RU" sz="2000" b="1" dirty="0" smtClean="0"/>
              <a:t>17. Волга</a:t>
            </a:r>
          </a:p>
          <a:p>
            <a:r>
              <a:rPr lang="ru-RU" sz="2000" b="1" dirty="0" smtClean="0"/>
              <a:t>18. Пойма</a:t>
            </a:r>
            <a:endParaRPr lang="ru-RU" sz="2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3968" y="321297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/>
              <a:t>15. Часть речной долины, </a:t>
            </a:r>
            <a:r>
              <a:rPr lang="ru-RU" sz="2400" b="1" dirty="0" smtClean="0"/>
              <a:t>затопляемая </a:t>
            </a:r>
            <a:r>
              <a:rPr lang="ru-RU" sz="2400" b="1" dirty="0" smtClean="0"/>
              <a:t>во время половодья;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3105835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Ответы: 1.5; 2.1; 3.12; 4.3; 5.4; 6.13; 7.9; 8.2; 9.10; 10.7; 11.8; 12.14; 13.6; 14.16 ; 15.18.</a:t>
            </a:r>
            <a:endParaRPr lang="ru-RU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060848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Отлично 15-13</a:t>
            </a:r>
            <a:br>
              <a:rPr lang="ru-RU" dirty="0" smtClean="0"/>
            </a:br>
            <a:r>
              <a:rPr lang="ru-RU" dirty="0" smtClean="0"/>
              <a:t>Хорошо 12-10</a:t>
            </a:r>
            <a:br>
              <a:rPr lang="ru-RU" dirty="0" smtClean="0"/>
            </a:br>
            <a:r>
              <a:rPr lang="ru-RU" dirty="0" smtClean="0"/>
              <a:t>Удовлетворительно 9-7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060848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Отлично 15-13</a:t>
            </a:r>
            <a:br>
              <a:rPr lang="ru-RU" dirty="0" smtClean="0"/>
            </a:br>
            <a:r>
              <a:rPr lang="ru-RU" dirty="0" smtClean="0"/>
              <a:t>Хорошо 12-10</a:t>
            </a:r>
            <a:br>
              <a:rPr lang="ru-RU" dirty="0" smtClean="0"/>
            </a:br>
            <a:r>
              <a:rPr lang="ru-RU" dirty="0" smtClean="0"/>
              <a:t>Удовлетворительно 9-7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Установите соответствие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0" y="1270510"/>
            <a:ext cx="9144000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а) море;                                         1) Гибралтарский;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б) остров;                                      2) Индийский;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в) залив;                                        3) Мадагаскар;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г) пролив;                                      4) Индостан;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полуостров;                              5) Бенгальский;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е) океан;                                        6) Средиземное.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Географический диктант по теме « Реки»       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699792" y="1052736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/>
              <a:t>1. Исток</a:t>
            </a:r>
          </a:p>
          <a:p>
            <a:r>
              <a:rPr lang="ru-RU" sz="2000" b="1" dirty="0" smtClean="0"/>
              <a:t>2. Река</a:t>
            </a:r>
          </a:p>
          <a:p>
            <a:r>
              <a:rPr lang="ru-RU" sz="2000" b="1" dirty="0" smtClean="0"/>
              <a:t>3. </a:t>
            </a:r>
            <a:r>
              <a:rPr lang="ru-RU" sz="2000" b="1" dirty="0" err="1" smtClean="0"/>
              <a:t>Анхель</a:t>
            </a:r>
            <a:endParaRPr lang="ru-RU" sz="2000" b="1" dirty="0" smtClean="0"/>
          </a:p>
          <a:p>
            <a:r>
              <a:rPr lang="ru-RU" sz="2000" b="1" dirty="0" smtClean="0"/>
              <a:t>4. Тула</a:t>
            </a:r>
          </a:p>
          <a:p>
            <a:r>
              <a:rPr lang="ru-RU" sz="2000" b="1" dirty="0" smtClean="0"/>
              <a:t>5. Бассейн</a:t>
            </a:r>
          </a:p>
          <a:p>
            <a:r>
              <a:rPr lang="ru-RU" sz="2000" b="1" dirty="0" smtClean="0"/>
              <a:t>6. Половодье</a:t>
            </a:r>
          </a:p>
          <a:p>
            <a:r>
              <a:rPr lang="ru-RU" sz="2000" b="1" dirty="0" smtClean="0"/>
              <a:t>7. Межень</a:t>
            </a:r>
          </a:p>
          <a:p>
            <a:r>
              <a:rPr lang="ru-RU" sz="2000" b="1" dirty="0" smtClean="0"/>
              <a:t>8. Русло</a:t>
            </a:r>
          </a:p>
          <a:p>
            <a:r>
              <a:rPr lang="ru-RU" sz="2000" b="1" dirty="0" smtClean="0"/>
              <a:t>9. Паводок</a:t>
            </a:r>
          </a:p>
          <a:p>
            <a:r>
              <a:rPr lang="ru-RU" sz="2000" b="1" dirty="0" smtClean="0"/>
              <a:t>10. Нил</a:t>
            </a:r>
          </a:p>
          <a:p>
            <a:r>
              <a:rPr lang="ru-RU" sz="2000" b="1" dirty="0" smtClean="0"/>
              <a:t>11. Амур</a:t>
            </a:r>
          </a:p>
          <a:p>
            <a:r>
              <a:rPr lang="ru-RU" sz="2000" b="1" dirty="0" smtClean="0"/>
              <a:t>12. Водораздел</a:t>
            </a:r>
          </a:p>
          <a:p>
            <a:r>
              <a:rPr lang="ru-RU" sz="2000" b="1" dirty="0" smtClean="0"/>
              <a:t>13.Устье</a:t>
            </a:r>
          </a:p>
          <a:p>
            <a:r>
              <a:rPr lang="ru-RU" sz="2000" b="1" dirty="0" smtClean="0"/>
              <a:t>14. Губа</a:t>
            </a:r>
          </a:p>
          <a:p>
            <a:r>
              <a:rPr lang="ru-RU" sz="2000" b="1" dirty="0" smtClean="0"/>
              <a:t>15. Долина</a:t>
            </a:r>
          </a:p>
          <a:p>
            <a:r>
              <a:rPr lang="ru-RU" sz="2000" b="1" dirty="0" smtClean="0"/>
              <a:t>16. Приток</a:t>
            </a:r>
          </a:p>
          <a:p>
            <a:r>
              <a:rPr lang="ru-RU" sz="2000" b="1" dirty="0" smtClean="0"/>
              <a:t>17. Волга</a:t>
            </a:r>
          </a:p>
          <a:p>
            <a:r>
              <a:rPr lang="ru-RU" sz="2000" b="1" dirty="0" smtClean="0"/>
              <a:t>18. Пойма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Географический диктант по теме « Реки»       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851920" y="2924944"/>
            <a:ext cx="4860032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1. Площадь </a:t>
            </a:r>
            <a:r>
              <a:rPr lang="ru-RU" sz="2800" dirty="0" smtClean="0"/>
              <a:t>суши, </a:t>
            </a:r>
            <a:r>
              <a:rPr lang="ru-RU" sz="2800" dirty="0" smtClean="0"/>
              <a:t>с которой вся вода стекает в одну реку;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052736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/>
              <a:t>1. Исток</a:t>
            </a:r>
          </a:p>
          <a:p>
            <a:r>
              <a:rPr lang="ru-RU" sz="2000" b="1" dirty="0" smtClean="0"/>
              <a:t>2. Река</a:t>
            </a:r>
          </a:p>
          <a:p>
            <a:r>
              <a:rPr lang="ru-RU" sz="2000" b="1" dirty="0" smtClean="0"/>
              <a:t>3. </a:t>
            </a:r>
            <a:r>
              <a:rPr lang="ru-RU" sz="2000" b="1" dirty="0" err="1" smtClean="0"/>
              <a:t>Анхель</a:t>
            </a:r>
            <a:endParaRPr lang="ru-RU" sz="2000" b="1" dirty="0" smtClean="0"/>
          </a:p>
          <a:p>
            <a:r>
              <a:rPr lang="ru-RU" sz="2000" b="1" dirty="0" smtClean="0"/>
              <a:t>4. Тула</a:t>
            </a:r>
          </a:p>
          <a:p>
            <a:r>
              <a:rPr lang="ru-RU" sz="2000" b="1" dirty="0" smtClean="0"/>
              <a:t>5. Бассейн</a:t>
            </a:r>
          </a:p>
          <a:p>
            <a:r>
              <a:rPr lang="ru-RU" sz="2000" b="1" dirty="0" smtClean="0"/>
              <a:t>6. Половодье</a:t>
            </a:r>
          </a:p>
          <a:p>
            <a:r>
              <a:rPr lang="ru-RU" sz="2000" b="1" dirty="0" smtClean="0"/>
              <a:t>7. Межень</a:t>
            </a:r>
          </a:p>
          <a:p>
            <a:r>
              <a:rPr lang="ru-RU" sz="2000" b="1" dirty="0" smtClean="0"/>
              <a:t>8. Русло</a:t>
            </a:r>
          </a:p>
          <a:p>
            <a:r>
              <a:rPr lang="ru-RU" sz="2000" b="1" dirty="0" smtClean="0"/>
              <a:t>9. Паводок</a:t>
            </a:r>
          </a:p>
          <a:p>
            <a:r>
              <a:rPr lang="ru-RU" sz="2000" b="1" dirty="0" smtClean="0"/>
              <a:t>10. Нил</a:t>
            </a:r>
          </a:p>
          <a:p>
            <a:r>
              <a:rPr lang="ru-RU" sz="2000" b="1" dirty="0" smtClean="0"/>
              <a:t>11. Амур</a:t>
            </a:r>
          </a:p>
          <a:p>
            <a:r>
              <a:rPr lang="ru-RU" sz="2000" b="1" dirty="0" smtClean="0"/>
              <a:t>12. Водораздел</a:t>
            </a:r>
          </a:p>
          <a:p>
            <a:r>
              <a:rPr lang="ru-RU" sz="2000" b="1" dirty="0" smtClean="0"/>
              <a:t>13.Устье</a:t>
            </a:r>
          </a:p>
          <a:p>
            <a:r>
              <a:rPr lang="ru-RU" sz="2000" b="1" dirty="0" smtClean="0"/>
              <a:t>14. Губа</a:t>
            </a:r>
          </a:p>
          <a:p>
            <a:r>
              <a:rPr lang="ru-RU" sz="2000" b="1" dirty="0" smtClean="0"/>
              <a:t>15. Долина</a:t>
            </a:r>
          </a:p>
          <a:p>
            <a:r>
              <a:rPr lang="ru-RU" sz="2000" b="1" dirty="0" smtClean="0"/>
              <a:t>16. Приток</a:t>
            </a:r>
          </a:p>
          <a:p>
            <a:r>
              <a:rPr lang="ru-RU" sz="2000" b="1" dirty="0" smtClean="0"/>
              <a:t>17. Волга</a:t>
            </a:r>
          </a:p>
          <a:p>
            <a:r>
              <a:rPr lang="ru-RU" sz="2000" b="1" dirty="0" smtClean="0"/>
              <a:t>18. Пойма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Географический диктант по теме « Реки»       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23928" y="278092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dirty="0" smtClean="0"/>
              <a:t>2. Начало реки;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1052736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/>
              <a:t>1. Исток</a:t>
            </a:r>
          </a:p>
          <a:p>
            <a:r>
              <a:rPr lang="ru-RU" sz="2000" b="1" dirty="0" smtClean="0"/>
              <a:t>2. Река</a:t>
            </a:r>
          </a:p>
          <a:p>
            <a:r>
              <a:rPr lang="ru-RU" sz="2000" b="1" dirty="0" smtClean="0"/>
              <a:t>3. </a:t>
            </a:r>
            <a:r>
              <a:rPr lang="ru-RU" sz="2000" b="1" dirty="0" err="1" smtClean="0"/>
              <a:t>Анхель</a:t>
            </a:r>
            <a:endParaRPr lang="ru-RU" sz="2000" b="1" dirty="0" smtClean="0"/>
          </a:p>
          <a:p>
            <a:r>
              <a:rPr lang="ru-RU" sz="2000" b="1" dirty="0" smtClean="0"/>
              <a:t>4. Тула</a:t>
            </a:r>
          </a:p>
          <a:p>
            <a:r>
              <a:rPr lang="ru-RU" sz="2000" b="1" dirty="0" smtClean="0"/>
              <a:t>5. Бассейн</a:t>
            </a:r>
          </a:p>
          <a:p>
            <a:r>
              <a:rPr lang="ru-RU" sz="2000" b="1" dirty="0" smtClean="0"/>
              <a:t>6. Половодье</a:t>
            </a:r>
          </a:p>
          <a:p>
            <a:r>
              <a:rPr lang="ru-RU" sz="2000" b="1" dirty="0" smtClean="0"/>
              <a:t>7. Межень</a:t>
            </a:r>
          </a:p>
          <a:p>
            <a:r>
              <a:rPr lang="ru-RU" sz="2000" b="1" dirty="0" smtClean="0"/>
              <a:t>8. Русло</a:t>
            </a:r>
          </a:p>
          <a:p>
            <a:r>
              <a:rPr lang="ru-RU" sz="2000" b="1" dirty="0" smtClean="0"/>
              <a:t>9. Паводок</a:t>
            </a:r>
          </a:p>
          <a:p>
            <a:r>
              <a:rPr lang="ru-RU" sz="2000" b="1" dirty="0" smtClean="0"/>
              <a:t>10. Нил</a:t>
            </a:r>
          </a:p>
          <a:p>
            <a:r>
              <a:rPr lang="ru-RU" sz="2000" b="1" dirty="0" smtClean="0"/>
              <a:t>11. Амур</a:t>
            </a:r>
          </a:p>
          <a:p>
            <a:r>
              <a:rPr lang="ru-RU" sz="2000" b="1" dirty="0" smtClean="0"/>
              <a:t>12. Водораздел</a:t>
            </a:r>
          </a:p>
          <a:p>
            <a:r>
              <a:rPr lang="ru-RU" sz="2000" b="1" dirty="0" smtClean="0"/>
              <a:t>13.Устье</a:t>
            </a:r>
          </a:p>
          <a:p>
            <a:r>
              <a:rPr lang="ru-RU" sz="2000" b="1" dirty="0" smtClean="0"/>
              <a:t>14. Губа</a:t>
            </a:r>
          </a:p>
          <a:p>
            <a:r>
              <a:rPr lang="ru-RU" sz="2000" b="1" dirty="0" smtClean="0"/>
              <a:t>15. Долина</a:t>
            </a:r>
          </a:p>
          <a:p>
            <a:r>
              <a:rPr lang="ru-RU" sz="2000" b="1" dirty="0" smtClean="0"/>
              <a:t>16. Приток</a:t>
            </a:r>
          </a:p>
          <a:p>
            <a:r>
              <a:rPr lang="ru-RU" sz="2000" b="1" dirty="0" smtClean="0"/>
              <a:t>17. Волга</a:t>
            </a:r>
          </a:p>
          <a:p>
            <a:r>
              <a:rPr lang="ru-RU" sz="2000" b="1" dirty="0" smtClean="0"/>
              <a:t>18. Пойма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Географический диктант по теме « Реки»       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779912" y="2780928"/>
            <a:ext cx="4572000" cy="123110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 smtClean="0"/>
              <a:t>3. </a:t>
            </a:r>
            <a:r>
              <a:rPr lang="ru-RU" sz="2800" dirty="0" smtClean="0"/>
              <a:t>Граница,</a:t>
            </a:r>
            <a:r>
              <a:rPr lang="ru-RU" sz="2800" dirty="0" smtClean="0"/>
              <a:t>  разделяющая соседние речные бассейны;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052736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/>
              <a:t>1. Исток</a:t>
            </a:r>
          </a:p>
          <a:p>
            <a:r>
              <a:rPr lang="ru-RU" sz="2000" b="1" dirty="0" smtClean="0"/>
              <a:t>2. Река</a:t>
            </a:r>
          </a:p>
          <a:p>
            <a:r>
              <a:rPr lang="ru-RU" sz="2000" b="1" dirty="0" smtClean="0"/>
              <a:t>3. </a:t>
            </a:r>
            <a:r>
              <a:rPr lang="ru-RU" sz="2000" b="1" dirty="0" err="1" smtClean="0"/>
              <a:t>Анхель</a:t>
            </a:r>
            <a:endParaRPr lang="ru-RU" sz="2000" b="1" dirty="0" smtClean="0"/>
          </a:p>
          <a:p>
            <a:r>
              <a:rPr lang="ru-RU" sz="2000" b="1" dirty="0" smtClean="0"/>
              <a:t>4. Тула</a:t>
            </a:r>
          </a:p>
          <a:p>
            <a:r>
              <a:rPr lang="ru-RU" sz="2000" b="1" dirty="0" smtClean="0"/>
              <a:t>5. Бассейн</a:t>
            </a:r>
          </a:p>
          <a:p>
            <a:r>
              <a:rPr lang="ru-RU" sz="2000" b="1" dirty="0" smtClean="0"/>
              <a:t>6. Половодье</a:t>
            </a:r>
          </a:p>
          <a:p>
            <a:r>
              <a:rPr lang="ru-RU" sz="2000" b="1" dirty="0" smtClean="0"/>
              <a:t>7. Межень</a:t>
            </a:r>
          </a:p>
          <a:p>
            <a:r>
              <a:rPr lang="ru-RU" sz="2000" b="1" dirty="0" smtClean="0"/>
              <a:t>8. Русло</a:t>
            </a:r>
          </a:p>
          <a:p>
            <a:r>
              <a:rPr lang="ru-RU" sz="2000" b="1" dirty="0" smtClean="0"/>
              <a:t>9. Паводок</a:t>
            </a:r>
          </a:p>
          <a:p>
            <a:r>
              <a:rPr lang="ru-RU" sz="2000" b="1" dirty="0" smtClean="0"/>
              <a:t>10. Нил</a:t>
            </a:r>
          </a:p>
          <a:p>
            <a:r>
              <a:rPr lang="ru-RU" sz="2000" b="1" dirty="0" smtClean="0"/>
              <a:t>11. Амур</a:t>
            </a:r>
          </a:p>
          <a:p>
            <a:r>
              <a:rPr lang="ru-RU" sz="2000" b="1" dirty="0" smtClean="0"/>
              <a:t>12. Водораздел</a:t>
            </a:r>
          </a:p>
          <a:p>
            <a:r>
              <a:rPr lang="ru-RU" sz="2000" b="1" dirty="0" smtClean="0"/>
              <a:t>13.Устье</a:t>
            </a:r>
          </a:p>
          <a:p>
            <a:r>
              <a:rPr lang="ru-RU" sz="2000" b="1" dirty="0" smtClean="0"/>
              <a:t>14. Губа</a:t>
            </a:r>
          </a:p>
          <a:p>
            <a:r>
              <a:rPr lang="ru-RU" sz="2000" b="1" dirty="0" smtClean="0"/>
              <a:t>15. Долина</a:t>
            </a:r>
          </a:p>
          <a:p>
            <a:r>
              <a:rPr lang="ru-RU" sz="2000" b="1" dirty="0" smtClean="0"/>
              <a:t>16. Приток</a:t>
            </a:r>
          </a:p>
          <a:p>
            <a:r>
              <a:rPr lang="ru-RU" sz="2000" b="1" dirty="0" smtClean="0"/>
              <a:t>17. Волга</a:t>
            </a:r>
          </a:p>
          <a:p>
            <a:r>
              <a:rPr lang="ru-RU" sz="2000" b="1" dirty="0" smtClean="0"/>
              <a:t>18. Пойма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Географический диктант по теме « Реки»       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31840" y="2420888"/>
            <a:ext cx="60121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4. Самый высокий водопад;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052736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/>
              <a:t>1. Исток</a:t>
            </a:r>
          </a:p>
          <a:p>
            <a:r>
              <a:rPr lang="ru-RU" sz="2000" b="1" dirty="0" smtClean="0"/>
              <a:t>2. Река</a:t>
            </a:r>
          </a:p>
          <a:p>
            <a:r>
              <a:rPr lang="ru-RU" sz="2000" b="1" dirty="0" smtClean="0"/>
              <a:t>3. </a:t>
            </a:r>
            <a:r>
              <a:rPr lang="ru-RU" sz="2000" b="1" dirty="0" err="1" smtClean="0"/>
              <a:t>Анхель</a:t>
            </a:r>
            <a:endParaRPr lang="ru-RU" sz="2000" b="1" dirty="0" smtClean="0"/>
          </a:p>
          <a:p>
            <a:r>
              <a:rPr lang="ru-RU" sz="2000" b="1" dirty="0" smtClean="0"/>
              <a:t>4. Тула</a:t>
            </a:r>
          </a:p>
          <a:p>
            <a:r>
              <a:rPr lang="ru-RU" sz="2000" b="1" dirty="0" smtClean="0"/>
              <a:t>5. Бассейн</a:t>
            </a:r>
          </a:p>
          <a:p>
            <a:r>
              <a:rPr lang="ru-RU" sz="2000" b="1" dirty="0" smtClean="0"/>
              <a:t>6. Половодье</a:t>
            </a:r>
          </a:p>
          <a:p>
            <a:r>
              <a:rPr lang="ru-RU" sz="2000" b="1" dirty="0" smtClean="0"/>
              <a:t>7. Межень</a:t>
            </a:r>
          </a:p>
          <a:p>
            <a:r>
              <a:rPr lang="ru-RU" sz="2000" b="1" dirty="0" smtClean="0"/>
              <a:t>8. Русло</a:t>
            </a:r>
          </a:p>
          <a:p>
            <a:r>
              <a:rPr lang="ru-RU" sz="2000" b="1" dirty="0" smtClean="0"/>
              <a:t>9. Паводок</a:t>
            </a:r>
          </a:p>
          <a:p>
            <a:r>
              <a:rPr lang="ru-RU" sz="2000" b="1" dirty="0" smtClean="0"/>
              <a:t>10. Нил</a:t>
            </a:r>
          </a:p>
          <a:p>
            <a:r>
              <a:rPr lang="ru-RU" sz="2000" b="1" dirty="0" smtClean="0"/>
              <a:t>11. Амур</a:t>
            </a:r>
          </a:p>
          <a:p>
            <a:r>
              <a:rPr lang="ru-RU" sz="2000" b="1" dirty="0" smtClean="0"/>
              <a:t>12. Водораздел</a:t>
            </a:r>
          </a:p>
          <a:p>
            <a:r>
              <a:rPr lang="ru-RU" sz="2000" b="1" dirty="0" smtClean="0"/>
              <a:t>13.Устье</a:t>
            </a:r>
          </a:p>
          <a:p>
            <a:r>
              <a:rPr lang="ru-RU" sz="2000" b="1" dirty="0" smtClean="0"/>
              <a:t>14. Губа</a:t>
            </a:r>
          </a:p>
          <a:p>
            <a:r>
              <a:rPr lang="ru-RU" sz="2000" b="1" dirty="0" smtClean="0"/>
              <a:t>15. Долина</a:t>
            </a:r>
          </a:p>
          <a:p>
            <a:r>
              <a:rPr lang="ru-RU" sz="2000" b="1" dirty="0" smtClean="0"/>
              <a:t>16. Приток</a:t>
            </a:r>
          </a:p>
          <a:p>
            <a:r>
              <a:rPr lang="ru-RU" sz="2000" b="1" dirty="0" smtClean="0"/>
              <a:t>17. Волга</a:t>
            </a:r>
          </a:p>
          <a:p>
            <a:r>
              <a:rPr lang="ru-RU" sz="2000" b="1" dirty="0" smtClean="0"/>
              <a:t>18. Пойма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Географический диктант по теме « Реки»       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34580" y="2780928"/>
            <a:ext cx="60319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Arial"/>
              </a:rPr>
              <a:t>5. Река  протекающая в Новосибирске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225689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/>
              <a:t>1. Исток</a:t>
            </a:r>
          </a:p>
          <a:p>
            <a:r>
              <a:rPr lang="ru-RU" sz="2000" b="1" dirty="0" smtClean="0"/>
              <a:t>2. Река</a:t>
            </a:r>
          </a:p>
          <a:p>
            <a:r>
              <a:rPr lang="ru-RU" sz="2000" b="1" dirty="0" smtClean="0"/>
              <a:t>3. </a:t>
            </a:r>
            <a:r>
              <a:rPr lang="ru-RU" sz="2000" b="1" dirty="0" err="1" smtClean="0"/>
              <a:t>Анхель</a:t>
            </a:r>
            <a:endParaRPr lang="ru-RU" sz="2000" b="1" dirty="0" smtClean="0"/>
          </a:p>
          <a:p>
            <a:r>
              <a:rPr lang="ru-RU" sz="2000" b="1" dirty="0" smtClean="0"/>
              <a:t>4. Тула</a:t>
            </a:r>
          </a:p>
          <a:p>
            <a:r>
              <a:rPr lang="ru-RU" sz="2000" b="1" dirty="0" smtClean="0"/>
              <a:t>5. Бассейн</a:t>
            </a:r>
          </a:p>
          <a:p>
            <a:r>
              <a:rPr lang="ru-RU" sz="2000" b="1" dirty="0" smtClean="0"/>
              <a:t>6. Половодье</a:t>
            </a:r>
          </a:p>
          <a:p>
            <a:r>
              <a:rPr lang="ru-RU" sz="2000" b="1" dirty="0" smtClean="0"/>
              <a:t>7. Межень</a:t>
            </a:r>
          </a:p>
          <a:p>
            <a:r>
              <a:rPr lang="ru-RU" sz="2000" b="1" dirty="0" smtClean="0"/>
              <a:t>8. Русло</a:t>
            </a:r>
          </a:p>
          <a:p>
            <a:r>
              <a:rPr lang="ru-RU" sz="2000" b="1" dirty="0" smtClean="0"/>
              <a:t>9. Паводок</a:t>
            </a:r>
          </a:p>
          <a:p>
            <a:r>
              <a:rPr lang="ru-RU" sz="2000" b="1" dirty="0" smtClean="0"/>
              <a:t>10. Нил</a:t>
            </a:r>
          </a:p>
          <a:p>
            <a:r>
              <a:rPr lang="ru-RU" sz="2000" b="1" dirty="0" smtClean="0"/>
              <a:t>11. Амур</a:t>
            </a:r>
          </a:p>
          <a:p>
            <a:r>
              <a:rPr lang="ru-RU" sz="2000" b="1" dirty="0" smtClean="0"/>
              <a:t>12. Водораздел</a:t>
            </a:r>
          </a:p>
          <a:p>
            <a:r>
              <a:rPr lang="ru-RU" sz="2000" b="1" dirty="0" smtClean="0"/>
              <a:t>13.Устье</a:t>
            </a:r>
          </a:p>
          <a:p>
            <a:r>
              <a:rPr lang="ru-RU" sz="2000" b="1" dirty="0" smtClean="0"/>
              <a:t>14. Губа</a:t>
            </a:r>
          </a:p>
          <a:p>
            <a:r>
              <a:rPr lang="ru-RU" sz="2000" b="1" dirty="0" smtClean="0"/>
              <a:t>15. Долина</a:t>
            </a:r>
          </a:p>
          <a:p>
            <a:r>
              <a:rPr lang="ru-RU" sz="2000" b="1" dirty="0" smtClean="0"/>
              <a:t>16. Приток</a:t>
            </a:r>
          </a:p>
          <a:p>
            <a:r>
              <a:rPr lang="ru-RU" sz="2000" b="1" dirty="0" smtClean="0"/>
              <a:t>17. Волга</a:t>
            </a:r>
          </a:p>
          <a:p>
            <a:r>
              <a:rPr lang="ru-RU" sz="2000" b="1" dirty="0" smtClean="0"/>
              <a:t>18. Пойма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Географический диктант по теме « Реки»       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53385" y="3140968"/>
            <a:ext cx="52906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/>
              <a:t>6. Место, куда река впадает;</a:t>
            </a:r>
            <a:endParaRPr lang="ru-RU" sz="32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1052736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/>
              <a:t>1. Исток</a:t>
            </a:r>
          </a:p>
          <a:p>
            <a:r>
              <a:rPr lang="ru-RU" sz="2000" b="1" dirty="0" smtClean="0"/>
              <a:t>2. Река</a:t>
            </a:r>
          </a:p>
          <a:p>
            <a:r>
              <a:rPr lang="ru-RU" sz="2000" b="1" dirty="0" smtClean="0"/>
              <a:t>3. </a:t>
            </a:r>
            <a:r>
              <a:rPr lang="ru-RU" sz="2000" b="1" dirty="0" err="1" smtClean="0"/>
              <a:t>Анхель</a:t>
            </a:r>
            <a:endParaRPr lang="ru-RU" sz="2000" b="1" dirty="0" smtClean="0"/>
          </a:p>
          <a:p>
            <a:r>
              <a:rPr lang="ru-RU" sz="2000" b="1" dirty="0" smtClean="0"/>
              <a:t>4. Тула</a:t>
            </a:r>
          </a:p>
          <a:p>
            <a:r>
              <a:rPr lang="ru-RU" sz="2000" b="1" dirty="0" smtClean="0"/>
              <a:t>5. Бассейн</a:t>
            </a:r>
          </a:p>
          <a:p>
            <a:r>
              <a:rPr lang="ru-RU" sz="2000" b="1" dirty="0" smtClean="0"/>
              <a:t>6. Половодье</a:t>
            </a:r>
          </a:p>
          <a:p>
            <a:r>
              <a:rPr lang="ru-RU" sz="2000" b="1" dirty="0" smtClean="0"/>
              <a:t>7. Межень</a:t>
            </a:r>
          </a:p>
          <a:p>
            <a:r>
              <a:rPr lang="ru-RU" sz="2000" b="1" dirty="0" smtClean="0"/>
              <a:t>8. Русло</a:t>
            </a:r>
          </a:p>
          <a:p>
            <a:r>
              <a:rPr lang="ru-RU" sz="2000" b="1" dirty="0" smtClean="0"/>
              <a:t>9. Паводок</a:t>
            </a:r>
          </a:p>
          <a:p>
            <a:r>
              <a:rPr lang="ru-RU" sz="2000" b="1" dirty="0" smtClean="0"/>
              <a:t>10. Нил</a:t>
            </a:r>
          </a:p>
          <a:p>
            <a:r>
              <a:rPr lang="ru-RU" sz="2000" b="1" dirty="0" smtClean="0"/>
              <a:t>11. Амур</a:t>
            </a:r>
          </a:p>
          <a:p>
            <a:r>
              <a:rPr lang="ru-RU" sz="2000" b="1" dirty="0" smtClean="0"/>
              <a:t>12. Водораздел</a:t>
            </a:r>
          </a:p>
          <a:p>
            <a:r>
              <a:rPr lang="ru-RU" sz="2000" b="1" dirty="0" smtClean="0"/>
              <a:t>13.Устье</a:t>
            </a:r>
          </a:p>
          <a:p>
            <a:r>
              <a:rPr lang="ru-RU" sz="2000" b="1" dirty="0" smtClean="0"/>
              <a:t>14. Губа</a:t>
            </a:r>
          </a:p>
          <a:p>
            <a:r>
              <a:rPr lang="ru-RU" sz="2000" b="1" dirty="0" smtClean="0"/>
              <a:t>15. Долина</a:t>
            </a:r>
          </a:p>
          <a:p>
            <a:r>
              <a:rPr lang="ru-RU" sz="2000" b="1" dirty="0" smtClean="0"/>
              <a:t>16. Приток</a:t>
            </a:r>
          </a:p>
          <a:p>
            <a:r>
              <a:rPr lang="ru-RU" sz="2000" b="1" dirty="0" smtClean="0"/>
              <a:t>17. Волга</a:t>
            </a:r>
          </a:p>
          <a:p>
            <a:r>
              <a:rPr lang="ru-RU" sz="2000" b="1" dirty="0" smtClean="0"/>
              <a:t>18. Пойма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189</TotalTime>
  <Words>1059</Words>
  <Application>Microsoft Office PowerPoint</Application>
  <PresentationFormat>Экран (4:3)</PresentationFormat>
  <Paragraphs>340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Начальная</vt:lpstr>
      <vt:lpstr>Урок-зачёт по теме: «Реки»</vt:lpstr>
      <vt:lpstr>Отлично 15-13 Хорошо 12-10 Удовлетворительно 9-7</vt:lpstr>
      <vt:lpstr> Географический диктант по теме « Реки»       </vt:lpstr>
      <vt:lpstr> Географический диктант по теме « Реки»       </vt:lpstr>
      <vt:lpstr> Географический диктант по теме « Реки»       </vt:lpstr>
      <vt:lpstr> Географический диктант по теме « Реки»       </vt:lpstr>
      <vt:lpstr> Географический диктант по теме « Реки»       </vt:lpstr>
      <vt:lpstr> Географический диктант по теме « Реки»       </vt:lpstr>
      <vt:lpstr> Географический диктант по теме « Реки»       </vt:lpstr>
      <vt:lpstr> Географический диктант по теме « Реки»       </vt:lpstr>
      <vt:lpstr> Географический диктант по теме « Реки»       </vt:lpstr>
      <vt:lpstr> Географический диктант по теме « Реки»       </vt:lpstr>
      <vt:lpstr> Географический диктант по теме « Реки»       </vt:lpstr>
      <vt:lpstr> Географический диктант по теме « Реки»       </vt:lpstr>
      <vt:lpstr> Географический диктант по теме « Реки»       </vt:lpstr>
      <vt:lpstr> Географический диктант по теме « Реки»       </vt:lpstr>
      <vt:lpstr> Географический диктант по теме « Реки»       </vt:lpstr>
      <vt:lpstr> Географический диктант по теме « Реки»       </vt:lpstr>
      <vt:lpstr>Слайд 19</vt:lpstr>
      <vt:lpstr>Отлично 15-13 Хорошо 12-10 Удовлетворительно 9-7</vt:lpstr>
      <vt:lpstr>Установите соответствие: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Дмитрий</dc:creator>
  <cp:lastModifiedBy>User</cp:lastModifiedBy>
  <cp:revision>21</cp:revision>
  <dcterms:created xsi:type="dcterms:W3CDTF">2013-02-03T03:49:32Z</dcterms:created>
  <dcterms:modified xsi:type="dcterms:W3CDTF">2016-10-29T14:41:44Z</dcterms:modified>
</cp:coreProperties>
</file>