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60" r:id="rId5"/>
    <p:sldId id="258" r:id="rId6"/>
    <p:sldId id="262" r:id="rId7"/>
    <p:sldId id="261" r:id="rId8"/>
    <p:sldId id="259" r:id="rId9"/>
    <p:sldId id="263" r:id="rId10"/>
    <p:sldId id="271" r:id="rId11"/>
    <p:sldId id="270" r:id="rId12"/>
    <p:sldId id="266" r:id="rId13"/>
    <p:sldId id="267" r:id="rId14"/>
    <p:sldId id="268" r:id="rId15"/>
    <p:sldId id="269" r:id="rId16"/>
    <p:sldId id="272" r:id="rId17"/>
    <p:sldId id="273" r:id="rId18"/>
    <p:sldId id="274" r:id="rId19"/>
    <p:sldId id="275" r:id="rId20"/>
    <p:sldId id="26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138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9525" y="-20638"/>
            <a:ext cx="9153525" cy="6878638"/>
            <a:chOff x="-6" y="-13"/>
            <a:chExt cx="5766" cy="4333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5549" y="0"/>
              <a:ext cx="211" cy="432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36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white">
            <a:xfrm>
              <a:off x="-6" y="2828"/>
              <a:ext cx="3625" cy="1492"/>
            </a:xfrm>
            <a:custGeom>
              <a:avLst/>
              <a:gdLst/>
              <a:ahLst/>
              <a:cxnLst>
                <a:cxn ang="0">
                  <a:pos x="0" y="1491"/>
                </a:cxn>
                <a:cxn ang="0">
                  <a:pos x="0" y="0"/>
                </a:cxn>
                <a:cxn ang="0">
                  <a:pos x="171" y="3"/>
                </a:cxn>
                <a:cxn ang="0">
                  <a:pos x="355" y="9"/>
                </a:cxn>
                <a:cxn ang="0">
                  <a:pos x="499" y="21"/>
                </a:cxn>
                <a:cxn ang="0">
                  <a:pos x="650" y="36"/>
                </a:cxn>
                <a:cxn ang="0">
                  <a:pos x="809" y="54"/>
                </a:cxn>
                <a:cxn ang="0">
                  <a:pos x="957" y="78"/>
                </a:cxn>
                <a:cxn ang="0">
                  <a:pos x="1119" y="105"/>
                </a:cxn>
                <a:cxn ang="0">
                  <a:pos x="1261" y="133"/>
                </a:cxn>
                <a:cxn ang="0">
                  <a:pos x="1441" y="175"/>
                </a:cxn>
                <a:cxn ang="0">
                  <a:pos x="1598" y="217"/>
                </a:cxn>
                <a:cxn ang="0">
                  <a:pos x="1763" y="269"/>
                </a:cxn>
                <a:cxn ang="0">
                  <a:pos x="1887" y="308"/>
                </a:cxn>
                <a:cxn ang="0">
                  <a:pos x="2085" y="384"/>
                </a:cxn>
                <a:cxn ang="0">
                  <a:pos x="2230" y="444"/>
                </a:cxn>
                <a:cxn ang="0">
                  <a:pos x="2456" y="547"/>
                </a:cxn>
                <a:cxn ang="0">
                  <a:pos x="2666" y="662"/>
                </a:cxn>
                <a:cxn ang="0">
                  <a:pos x="2859" y="786"/>
                </a:cxn>
                <a:cxn ang="0">
                  <a:pos x="3046" y="920"/>
                </a:cxn>
                <a:cxn ang="0">
                  <a:pos x="3193" y="1038"/>
                </a:cxn>
                <a:cxn ang="0">
                  <a:pos x="3332" y="1168"/>
                </a:cxn>
                <a:cxn ang="0">
                  <a:pos x="3440" y="1280"/>
                </a:cxn>
                <a:cxn ang="0">
                  <a:pos x="3524" y="1380"/>
                </a:cxn>
                <a:cxn ang="0">
                  <a:pos x="3624" y="1491"/>
                </a:cxn>
                <a:cxn ang="0">
                  <a:pos x="3608" y="1491"/>
                </a:cxn>
                <a:cxn ang="0">
                  <a:pos x="0" y="1491"/>
                </a:cxn>
              </a:cxnLst>
              <a:rect l="0" t="0" r="r" b="b"/>
              <a:pathLst>
                <a:path w="3625" h="1492">
                  <a:moveTo>
                    <a:pt x="0" y="1491"/>
                  </a:moveTo>
                  <a:lnTo>
                    <a:pt x="0" y="0"/>
                  </a:lnTo>
                  <a:lnTo>
                    <a:pt x="171" y="3"/>
                  </a:lnTo>
                  <a:lnTo>
                    <a:pt x="355" y="9"/>
                  </a:lnTo>
                  <a:lnTo>
                    <a:pt x="499" y="21"/>
                  </a:lnTo>
                  <a:lnTo>
                    <a:pt x="650" y="36"/>
                  </a:lnTo>
                  <a:lnTo>
                    <a:pt x="809" y="54"/>
                  </a:lnTo>
                  <a:lnTo>
                    <a:pt x="957" y="78"/>
                  </a:lnTo>
                  <a:lnTo>
                    <a:pt x="1119" y="105"/>
                  </a:lnTo>
                  <a:lnTo>
                    <a:pt x="1261" y="133"/>
                  </a:lnTo>
                  <a:lnTo>
                    <a:pt x="1441" y="175"/>
                  </a:lnTo>
                  <a:lnTo>
                    <a:pt x="1598" y="217"/>
                  </a:lnTo>
                  <a:lnTo>
                    <a:pt x="1763" y="269"/>
                  </a:lnTo>
                  <a:lnTo>
                    <a:pt x="1887" y="308"/>
                  </a:lnTo>
                  <a:lnTo>
                    <a:pt x="2085" y="384"/>
                  </a:lnTo>
                  <a:lnTo>
                    <a:pt x="2230" y="444"/>
                  </a:lnTo>
                  <a:lnTo>
                    <a:pt x="2456" y="547"/>
                  </a:lnTo>
                  <a:lnTo>
                    <a:pt x="2666" y="662"/>
                  </a:lnTo>
                  <a:lnTo>
                    <a:pt x="2859" y="786"/>
                  </a:lnTo>
                  <a:lnTo>
                    <a:pt x="3046" y="920"/>
                  </a:lnTo>
                  <a:lnTo>
                    <a:pt x="3193" y="1038"/>
                  </a:lnTo>
                  <a:lnTo>
                    <a:pt x="3332" y="1168"/>
                  </a:lnTo>
                  <a:lnTo>
                    <a:pt x="3440" y="1280"/>
                  </a:lnTo>
                  <a:lnTo>
                    <a:pt x="3524" y="1380"/>
                  </a:lnTo>
                  <a:lnTo>
                    <a:pt x="3624" y="1491"/>
                  </a:lnTo>
                  <a:lnTo>
                    <a:pt x="3608" y="1491"/>
                  </a:lnTo>
                  <a:lnTo>
                    <a:pt x="0" y="1491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 cap="flat" cmpd="sng">
              <a:noFill/>
              <a:prstDash val="solid"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36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white">
            <a:xfrm>
              <a:off x="0" y="2405"/>
              <a:ext cx="5143" cy="1902"/>
            </a:xfrm>
            <a:custGeom>
              <a:avLst/>
              <a:gdLst/>
              <a:ahLst/>
              <a:cxnLst>
                <a:cxn ang="0">
                  <a:pos x="2718" y="405"/>
                </a:cxn>
                <a:cxn ang="0">
                  <a:pos x="2466" y="333"/>
                </a:cxn>
                <a:cxn ang="0">
                  <a:pos x="2202" y="261"/>
                </a:cxn>
                <a:cxn ang="0">
                  <a:pos x="1929" y="198"/>
                </a:cxn>
                <a:cxn ang="0">
                  <a:pos x="1695" y="153"/>
                </a:cxn>
                <a:cxn ang="0">
                  <a:pos x="1434" y="111"/>
                </a:cxn>
                <a:cxn ang="0">
                  <a:pos x="1188" y="75"/>
                </a:cxn>
                <a:cxn ang="0">
                  <a:pos x="957" y="48"/>
                </a:cxn>
                <a:cxn ang="0">
                  <a:pos x="747" y="30"/>
                </a:cxn>
                <a:cxn ang="0">
                  <a:pos x="501" y="15"/>
                </a:cxn>
                <a:cxn ang="0">
                  <a:pos x="246" y="3"/>
                </a:cxn>
                <a:cxn ang="0">
                  <a:pos x="0" y="0"/>
                </a:cxn>
                <a:cxn ang="0">
                  <a:pos x="0" y="275"/>
                </a:cxn>
                <a:cxn ang="0">
                  <a:pos x="0" y="345"/>
                </a:cxn>
                <a:cxn ang="0">
                  <a:pos x="0" y="275"/>
                </a:cxn>
                <a:cxn ang="0">
                  <a:pos x="0" y="342"/>
                </a:cxn>
                <a:cxn ang="0">
                  <a:pos x="339" y="351"/>
                </a:cxn>
                <a:cxn ang="0">
                  <a:pos x="606" y="372"/>
                </a:cxn>
                <a:cxn ang="0">
                  <a:pos x="852" y="399"/>
                </a:cxn>
                <a:cxn ang="0">
                  <a:pos x="1068" y="435"/>
                </a:cxn>
                <a:cxn ang="0">
                  <a:pos x="1275" y="474"/>
                </a:cxn>
                <a:cxn ang="0">
                  <a:pos x="1545" y="540"/>
                </a:cxn>
                <a:cxn ang="0">
                  <a:pos x="1761" y="603"/>
                </a:cxn>
                <a:cxn ang="0">
                  <a:pos x="1971" y="678"/>
                </a:cxn>
                <a:cxn ang="0">
                  <a:pos x="2166" y="747"/>
                </a:cxn>
                <a:cxn ang="0">
                  <a:pos x="2397" y="852"/>
                </a:cxn>
                <a:cxn ang="0">
                  <a:pos x="2613" y="960"/>
                </a:cxn>
                <a:cxn ang="0">
                  <a:pos x="2832" y="1095"/>
                </a:cxn>
                <a:cxn ang="0">
                  <a:pos x="3012" y="1212"/>
                </a:cxn>
                <a:cxn ang="0">
                  <a:pos x="3186" y="1347"/>
                </a:cxn>
                <a:cxn ang="0">
                  <a:pos x="3351" y="1497"/>
                </a:cxn>
                <a:cxn ang="0">
                  <a:pos x="3480" y="1629"/>
                </a:cxn>
                <a:cxn ang="0">
                  <a:pos x="3612" y="1785"/>
                </a:cxn>
                <a:cxn ang="0">
                  <a:pos x="3699" y="1901"/>
                </a:cxn>
                <a:cxn ang="0">
                  <a:pos x="5142" y="1901"/>
                </a:cxn>
                <a:cxn ang="0">
                  <a:pos x="5076" y="1827"/>
                </a:cxn>
                <a:cxn ang="0">
                  <a:pos x="4968" y="1707"/>
                </a:cxn>
                <a:cxn ang="0">
                  <a:pos x="4797" y="1539"/>
                </a:cxn>
                <a:cxn ang="0">
                  <a:pos x="4617" y="1383"/>
                </a:cxn>
                <a:cxn ang="0">
                  <a:pos x="4410" y="1221"/>
                </a:cxn>
                <a:cxn ang="0">
                  <a:pos x="4185" y="1071"/>
                </a:cxn>
                <a:cxn ang="0">
                  <a:pos x="3960" y="939"/>
                </a:cxn>
                <a:cxn ang="0">
                  <a:pos x="3708" y="801"/>
                </a:cxn>
                <a:cxn ang="0">
                  <a:pos x="3492" y="702"/>
                </a:cxn>
                <a:cxn ang="0">
                  <a:pos x="3231" y="588"/>
                </a:cxn>
                <a:cxn ang="0">
                  <a:pos x="2964" y="489"/>
                </a:cxn>
                <a:cxn ang="0">
                  <a:pos x="2718" y="405"/>
                </a:cxn>
              </a:cxnLst>
              <a:rect l="0" t="0" r="r" b="b"/>
              <a:pathLst>
                <a:path w="5143" h="1902">
                  <a:moveTo>
                    <a:pt x="2718" y="405"/>
                  </a:moveTo>
                  <a:lnTo>
                    <a:pt x="2466" y="333"/>
                  </a:lnTo>
                  <a:lnTo>
                    <a:pt x="2202" y="261"/>
                  </a:lnTo>
                  <a:lnTo>
                    <a:pt x="1929" y="198"/>
                  </a:lnTo>
                  <a:lnTo>
                    <a:pt x="1695" y="153"/>
                  </a:lnTo>
                  <a:lnTo>
                    <a:pt x="1434" y="111"/>
                  </a:lnTo>
                  <a:lnTo>
                    <a:pt x="1188" y="75"/>
                  </a:lnTo>
                  <a:lnTo>
                    <a:pt x="957" y="48"/>
                  </a:lnTo>
                  <a:lnTo>
                    <a:pt x="747" y="30"/>
                  </a:lnTo>
                  <a:lnTo>
                    <a:pt x="501" y="15"/>
                  </a:lnTo>
                  <a:lnTo>
                    <a:pt x="246" y="3"/>
                  </a:lnTo>
                  <a:lnTo>
                    <a:pt x="0" y="0"/>
                  </a:lnTo>
                  <a:lnTo>
                    <a:pt x="0" y="275"/>
                  </a:lnTo>
                  <a:lnTo>
                    <a:pt x="0" y="345"/>
                  </a:lnTo>
                  <a:lnTo>
                    <a:pt x="0" y="275"/>
                  </a:lnTo>
                  <a:lnTo>
                    <a:pt x="0" y="342"/>
                  </a:lnTo>
                  <a:lnTo>
                    <a:pt x="339" y="351"/>
                  </a:lnTo>
                  <a:lnTo>
                    <a:pt x="606" y="372"/>
                  </a:lnTo>
                  <a:lnTo>
                    <a:pt x="852" y="399"/>
                  </a:lnTo>
                  <a:lnTo>
                    <a:pt x="1068" y="435"/>
                  </a:lnTo>
                  <a:lnTo>
                    <a:pt x="1275" y="474"/>
                  </a:lnTo>
                  <a:lnTo>
                    <a:pt x="1545" y="540"/>
                  </a:lnTo>
                  <a:lnTo>
                    <a:pt x="1761" y="603"/>
                  </a:lnTo>
                  <a:lnTo>
                    <a:pt x="1971" y="678"/>
                  </a:lnTo>
                  <a:lnTo>
                    <a:pt x="2166" y="747"/>
                  </a:lnTo>
                  <a:lnTo>
                    <a:pt x="2397" y="852"/>
                  </a:lnTo>
                  <a:lnTo>
                    <a:pt x="2613" y="960"/>
                  </a:lnTo>
                  <a:lnTo>
                    <a:pt x="2832" y="1095"/>
                  </a:lnTo>
                  <a:lnTo>
                    <a:pt x="3012" y="1212"/>
                  </a:lnTo>
                  <a:lnTo>
                    <a:pt x="3186" y="1347"/>
                  </a:lnTo>
                  <a:lnTo>
                    <a:pt x="3351" y="1497"/>
                  </a:lnTo>
                  <a:lnTo>
                    <a:pt x="3480" y="1629"/>
                  </a:lnTo>
                  <a:lnTo>
                    <a:pt x="3612" y="1785"/>
                  </a:lnTo>
                  <a:lnTo>
                    <a:pt x="3699" y="1901"/>
                  </a:lnTo>
                  <a:lnTo>
                    <a:pt x="5142" y="1901"/>
                  </a:lnTo>
                  <a:lnTo>
                    <a:pt x="5076" y="1827"/>
                  </a:lnTo>
                  <a:lnTo>
                    <a:pt x="4968" y="1707"/>
                  </a:lnTo>
                  <a:lnTo>
                    <a:pt x="4797" y="1539"/>
                  </a:lnTo>
                  <a:lnTo>
                    <a:pt x="4617" y="1383"/>
                  </a:lnTo>
                  <a:lnTo>
                    <a:pt x="4410" y="1221"/>
                  </a:lnTo>
                  <a:lnTo>
                    <a:pt x="4185" y="1071"/>
                  </a:lnTo>
                  <a:lnTo>
                    <a:pt x="3960" y="939"/>
                  </a:lnTo>
                  <a:lnTo>
                    <a:pt x="3708" y="801"/>
                  </a:lnTo>
                  <a:lnTo>
                    <a:pt x="3492" y="702"/>
                  </a:lnTo>
                  <a:lnTo>
                    <a:pt x="3231" y="588"/>
                  </a:lnTo>
                  <a:lnTo>
                    <a:pt x="2964" y="489"/>
                  </a:lnTo>
                  <a:lnTo>
                    <a:pt x="2718" y="405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36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white">
            <a:xfrm>
              <a:off x="0" y="1982"/>
              <a:ext cx="5760" cy="23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39"/>
                </a:cxn>
                <a:cxn ang="0">
                  <a:pos x="558" y="357"/>
                </a:cxn>
                <a:cxn ang="0">
                  <a:pos x="807" y="375"/>
                </a:cxn>
                <a:cxn ang="0">
                  <a:pos x="1056" y="399"/>
                </a:cxn>
                <a:cxn ang="0">
                  <a:pos x="1272" y="426"/>
                </a:cxn>
                <a:cxn ang="0">
                  <a:pos x="1539" y="465"/>
                </a:cxn>
                <a:cxn ang="0">
                  <a:pos x="1791" y="510"/>
                </a:cxn>
                <a:cxn ang="0">
                  <a:pos x="2076" y="570"/>
                </a:cxn>
                <a:cxn ang="0">
                  <a:pos x="2334" y="630"/>
                </a:cxn>
                <a:cxn ang="0">
                  <a:pos x="2544" y="687"/>
                </a:cxn>
                <a:cxn ang="0">
                  <a:pos x="2775" y="759"/>
                </a:cxn>
                <a:cxn ang="0">
                  <a:pos x="3003" y="837"/>
                </a:cxn>
                <a:cxn ang="0">
                  <a:pos x="3231" y="924"/>
                </a:cxn>
                <a:cxn ang="0">
                  <a:pos x="3438" y="1005"/>
                </a:cxn>
                <a:cxn ang="0">
                  <a:pos x="3663" y="1110"/>
                </a:cxn>
                <a:cxn ang="0">
                  <a:pos x="3903" y="1233"/>
                </a:cxn>
                <a:cxn ang="0">
                  <a:pos x="4149" y="1374"/>
                </a:cxn>
                <a:cxn ang="0">
                  <a:pos x="4353" y="1506"/>
                </a:cxn>
                <a:cxn ang="0">
                  <a:pos x="4491" y="1602"/>
                </a:cxn>
                <a:cxn ang="0">
                  <a:pos x="4668" y="1740"/>
                </a:cxn>
                <a:cxn ang="0">
                  <a:pos x="4824" y="1875"/>
                </a:cxn>
                <a:cxn ang="0">
                  <a:pos x="4968" y="2016"/>
                </a:cxn>
                <a:cxn ang="0">
                  <a:pos x="5100" y="2154"/>
                </a:cxn>
                <a:cxn ang="0">
                  <a:pos x="5238" y="2324"/>
                </a:cxn>
                <a:cxn ang="0">
                  <a:pos x="5759" y="2324"/>
                </a:cxn>
                <a:cxn ang="0">
                  <a:pos x="5759" y="1245"/>
                </a:cxn>
                <a:cxn ang="0">
                  <a:pos x="5580" y="1119"/>
                </a:cxn>
                <a:cxn ang="0">
                  <a:pos x="5400" y="1020"/>
                </a:cxn>
                <a:cxn ang="0">
                  <a:pos x="5205" y="918"/>
                </a:cxn>
                <a:cxn ang="0">
                  <a:pos x="5031" y="837"/>
                </a:cxn>
                <a:cxn ang="0">
                  <a:pos x="4866" y="771"/>
                </a:cxn>
                <a:cxn ang="0">
                  <a:pos x="4710" y="711"/>
                </a:cxn>
                <a:cxn ang="0">
                  <a:pos x="4545" y="651"/>
                </a:cxn>
                <a:cxn ang="0">
                  <a:pos x="4386" y="600"/>
                </a:cxn>
                <a:cxn ang="0">
                  <a:pos x="4248" y="552"/>
                </a:cxn>
                <a:cxn ang="0">
                  <a:pos x="3993" y="483"/>
                </a:cxn>
                <a:cxn ang="0">
                  <a:pos x="3777" y="423"/>
                </a:cxn>
                <a:cxn ang="0">
                  <a:pos x="3564" y="375"/>
                </a:cxn>
                <a:cxn ang="0">
                  <a:pos x="3282" y="312"/>
                </a:cxn>
                <a:cxn ang="0">
                  <a:pos x="3003" y="261"/>
                </a:cxn>
                <a:cxn ang="0">
                  <a:pos x="2733" y="213"/>
                </a:cxn>
                <a:cxn ang="0">
                  <a:pos x="2451" y="171"/>
                </a:cxn>
                <a:cxn ang="0">
                  <a:pos x="2211" y="138"/>
                </a:cxn>
                <a:cxn ang="0">
                  <a:pos x="1974" y="108"/>
                </a:cxn>
                <a:cxn ang="0">
                  <a:pos x="1665" y="81"/>
                </a:cxn>
                <a:cxn ang="0">
                  <a:pos x="1437" y="60"/>
                </a:cxn>
                <a:cxn ang="0">
                  <a:pos x="1125" y="36"/>
                </a:cxn>
                <a:cxn ang="0">
                  <a:pos x="828" y="21"/>
                </a:cxn>
                <a:cxn ang="0">
                  <a:pos x="558" y="12"/>
                </a:cxn>
                <a:cxn ang="0">
                  <a:pos x="282" y="3"/>
                </a:cxn>
                <a:cxn ang="0">
                  <a:pos x="0" y="0"/>
                </a:cxn>
              </a:cxnLst>
              <a:rect l="0" t="0" r="r" b="b"/>
              <a:pathLst>
                <a:path w="5760" h="2325">
                  <a:moveTo>
                    <a:pt x="0" y="0"/>
                  </a:moveTo>
                  <a:lnTo>
                    <a:pt x="0" y="339"/>
                  </a:lnTo>
                  <a:lnTo>
                    <a:pt x="558" y="357"/>
                  </a:lnTo>
                  <a:lnTo>
                    <a:pt x="807" y="375"/>
                  </a:lnTo>
                  <a:lnTo>
                    <a:pt x="1056" y="399"/>
                  </a:lnTo>
                  <a:lnTo>
                    <a:pt x="1272" y="426"/>
                  </a:lnTo>
                  <a:lnTo>
                    <a:pt x="1539" y="465"/>
                  </a:lnTo>
                  <a:lnTo>
                    <a:pt x="1791" y="510"/>
                  </a:lnTo>
                  <a:lnTo>
                    <a:pt x="2076" y="570"/>
                  </a:lnTo>
                  <a:lnTo>
                    <a:pt x="2334" y="630"/>
                  </a:lnTo>
                  <a:lnTo>
                    <a:pt x="2544" y="687"/>
                  </a:lnTo>
                  <a:lnTo>
                    <a:pt x="2775" y="759"/>
                  </a:lnTo>
                  <a:lnTo>
                    <a:pt x="3003" y="837"/>
                  </a:lnTo>
                  <a:lnTo>
                    <a:pt x="3231" y="924"/>
                  </a:lnTo>
                  <a:lnTo>
                    <a:pt x="3438" y="1005"/>
                  </a:lnTo>
                  <a:lnTo>
                    <a:pt x="3663" y="1110"/>
                  </a:lnTo>
                  <a:lnTo>
                    <a:pt x="3903" y="1233"/>
                  </a:lnTo>
                  <a:lnTo>
                    <a:pt x="4149" y="1374"/>
                  </a:lnTo>
                  <a:lnTo>
                    <a:pt x="4353" y="1506"/>
                  </a:lnTo>
                  <a:lnTo>
                    <a:pt x="4491" y="1602"/>
                  </a:lnTo>
                  <a:lnTo>
                    <a:pt x="4668" y="1740"/>
                  </a:lnTo>
                  <a:lnTo>
                    <a:pt x="4824" y="1875"/>
                  </a:lnTo>
                  <a:lnTo>
                    <a:pt x="4968" y="2016"/>
                  </a:lnTo>
                  <a:lnTo>
                    <a:pt x="5100" y="2154"/>
                  </a:lnTo>
                  <a:lnTo>
                    <a:pt x="5238" y="2324"/>
                  </a:lnTo>
                  <a:lnTo>
                    <a:pt x="5759" y="2324"/>
                  </a:lnTo>
                  <a:lnTo>
                    <a:pt x="5759" y="1245"/>
                  </a:lnTo>
                  <a:lnTo>
                    <a:pt x="5580" y="1119"/>
                  </a:lnTo>
                  <a:lnTo>
                    <a:pt x="5400" y="1020"/>
                  </a:lnTo>
                  <a:lnTo>
                    <a:pt x="5205" y="918"/>
                  </a:lnTo>
                  <a:lnTo>
                    <a:pt x="5031" y="837"/>
                  </a:lnTo>
                  <a:lnTo>
                    <a:pt x="4866" y="771"/>
                  </a:lnTo>
                  <a:lnTo>
                    <a:pt x="4710" y="711"/>
                  </a:lnTo>
                  <a:lnTo>
                    <a:pt x="4545" y="651"/>
                  </a:lnTo>
                  <a:lnTo>
                    <a:pt x="4386" y="600"/>
                  </a:lnTo>
                  <a:lnTo>
                    <a:pt x="4248" y="552"/>
                  </a:lnTo>
                  <a:lnTo>
                    <a:pt x="3993" y="483"/>
                  </a:lnTo>
                  <a:lnTo>
                    <a:pt x="3777" y="423"/>
                  </a:lnTo>
                  <a:lnTo>
                    <a:pt x="3564" y="375"/>
                  </a:lnTo>
                  <a:lnTo>
                    <a:pt x="3282" y="312"/>
                  </a:lnTo>
                  <a:lnTo>
                    <a:pt x="3003" y="261"/>
                  </a:lnTo>
                  <a:lnTo>
                    <a:pt x="2733" y="213"/>
                  </a:lnTo>
                  <a:lnTo>
                    <a:pt x="2451" y="171"/>
                  </a:lnTo>
                  <a:lnTo>
                    <a:pt x="2211" y="138"/>
                  </a:lnTo>
                  <a:lnTo>
                    <a:pt x="1974" y="108"/>
                  </a:lnTo>
                  <a:lnTo>
                    <a:pt x="1665" y="81"/>
                  </a:lnTo>
                  <a:lnTo>
                    <a:pt x="1437" y="60"/>
                  </a:lnTo>
                  <a:lnTo>
                    <a:pt x="1125" y="36"/>
                  </a:lnTo>
                  <a:lnTo>
                    <a:pt x="828" y="21"/>
                  </a:lnTo>
                  <a:lnTo>
                    <a:pt x="558" y="12"/>
                  </a:lnTo>
                  <a:lnTo>
                    <a:pt x="282" y="3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36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white">
            <a:xfrm>
              <a:off x="0" y="1550"/>
              <a:ext cx="5760" cy="15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51"/>
                </a:cxn>
                <a:cxn ang="0">
                  <a:pos x="282" y="357"/>
                </a:cxn>
                <a:cxn ang="0">
                  <a:pos x="627" y="363"/>
                </a:cxn>
                <a:cxn ang="0">
                  <a:pos x="960" y="375"/>
                </a:cxn>
                <a:cxn ang="0">
                  <a:pos x="1218" y="393"/>
                </a:cxn>
                <a:cxn ang="0">
                  <a:pos x="1470" y="411"/>
                </a:cxn>
                <a:cxn ang="0">
                  <a:pos x="1746" y="435"/>
                </a:cxn>
                <a:cxn ang="0">
                  <a:pos x="2022" y="462"/>
                </a:cxn>
                <a:cxn ang="0">
                  <a:pos x="2340" y="504"/>
                </a:cxn>
                <a:cxn ang="0">
                  <a:pos x="2664" y="549"/>
                </a:cxn>
                <a:cxn ang="0">
                  <a:pos x="2952" y="597"/>
                </a:cxn>
                <a:cxn ang="0">
                  <a:pos x="3225" y="648"/>
                </a:cxn>
                <a:cxn ang="0">
                  <a:pos x="3513" y="708"/>
                </a:cxn>
                <a:cxn ang="0">
                  <a:pos x="3693" y="750"/>
                </a:cxn>
                <a:cxn ang="0">
                  <a:pos x="3936" y="810"/>
                </a:cxn>
                <a:cxn ang="0">
                  <a:pos x="4095" y="855"/>
                </a:cxn>
                <a:cxn ang="0">
                  <a:pos x="4281" y="909"/>
                </a:cxn>
                <a:cxn ang="0">
                  <a:pos x="4503" y="981"/>
                </a:cxn>
                <a:cxn ang="0">
                  <a:pos x="4704" y="1053"/>
                </a:cxn>
                <a:cxn ang="0">
                  <a:pos x="4911" y="1131"/>
                </a:cxn>
                <a:cxn ang="0">
                  <a:pos x="5073" y="1197"/>
                </a:cxn>
                <a:cxn ang="0">
                  <a:pos x="5256" y="1281"/>
                </a:cxn>
                <a:cxn ang="0">
                  <a:pos x="5475" y="1401"/>
                </a:cxn>
                <a:cxn ang="0">
                  <a:pos x="5628" y="1482"/>
                </a:cxn>
                <a:cxn ang="0">
                  <a:pos x="5759" y="1572"/>
                </a:cxn>
                <a:cxn ang="0">
                  <a:pos x="5759" y="633"/>
                </a:cxn>
                <a:cxn ang="0">
                  <a:pos x="5493" y="570"/>
                </a:cxn>
                <a:cxn ang="0">
                  <a:pos x="5214" y="501"/>
                </a:cxn>
                <a:cxn ang="0">
                  <a:pos x="4950" y="444"/>
                </a:cxn>
                <a:cxn ang="0">
                  <a:pos x="4701" y="396"/>
                </a:cxn>
                <a:cxn ang="0">
                  <a:pos x="4425" y="348"/>
                </a:cxn>
                <a:cxn ang="0">
                  <a:pos x="4110" y="294"/>
                </a:cxn>
                <a:cxn ang="0">
                  <a:pos x="3813" y="252"/>
                </a:cxn>
                <a:cxn ang="0">
                  <a:pos x="3549" y="213"/>
                </a:cxn>
                <a:cxn ang="0">
                  <a:pos x="3261" y="183"/>
                </a:cxn>
                <a:cxn ang="0">
                  <a:pos x="3015" y="153"/>
                </a:cxn>
                <a:cxn ang="0">
                  <a:pos x="2757" y="129"/>
                </a:cxn>
                <a:cxn ang="0">
                  <a:pos x="2520" y="105"/>
                </a:cxn>
                <a:cxn ang="0">
                  <a:pos x="2301" y="87"/>
                </a:cxn>
                <a:cxn ang="0">
                  <a:pos x="2013" y="66"/>
                </a:cxn>
                <a:cxn ang="0">
                  <a:pos x="1731" y="48"/>
                </a:cxn>
                <a:cxn ang="0">
                  <a:pos x="1524" y="39"/>
                </a:cxn>
                <a:cxn ang="0">
                  <a:pos x="1260" y="27"/>
                </a:cxn>
                <a:cxn ang="0">
                  <a:pos x="966" y="15"/>
                </a:cxn>
                <a:cxn ang="0">
                  <a:pos x="714" y="12"/>
                </a:cxn>
                <a:cxn ang="0">
                  <a:pos x="510" y="6"/>
                </a:cxn>
                <a:cxn ang="0">
                  <a:pos x="243" y="0"/>
                </a:cxn>
                <a:cxn ang="0">
                  <a:pos x="0" y="0"/>
                </a:cxn>
              </a:cxnLst>
              <a:rect l="0" t="0" r="r" b="b"/>
              <a:pathLst>
                <a:path w="5760" h="1573">
                  <a:moveTo>
                    <a:pt x="0" y="0"/>
                  </a:moveTo>
                  <a:lnTo>
                    <a:pt x="0" y="351"/>
                  </a:lnTo>
                  <a:lnTo>
                    <a:pt x="282" y="357"/>
                  </a:lnTo>
                  <a:lnTo>
                    <a:pt x="627" y="363"/>
                  </a:lnTo>
                  <a:lnTo>
                    <a:pt x="960" y="375"/>
                  </a:lnTo>
                  <a:lnTo>
                    <a:pt x="1218" y="393"/>
                  </a:lnTo>
                  <a:lnTo>
                    <a:pt x="1470" y="411"/>
                  </a:lnTo>
                  <a:lnTo>
                    <a:pt x="1746" y="435"/>
                  </a:lnTo>
                  <a:lnTo>
                    <a:pt x="2022" y="462"/>
                  </a:lnTo>
                  <a:lnTo>
                    <a:pt x="2340" y="504"/>
                  </a:lnTo>
                  <a:lnTo>
                    <a:pt x="2664" y="549"/>
                  </a:lnTo>
                  <a:lnTo>
                    <a:pt x="2952" y="597"/>
                  </a:lnTo>
                  <a:lnTo>
                    <a:pt x="3225" y="648"/>
                  </a:lnTo>
                  <a:lnTo>
                    <a:pt x="3513" y="708"/>
                  </a:lnTo>
                  <a:lnTo>
                    <a:pt x="3693" y="750"/>
                  </a:lnTo>
                  <a:lnTo>
                    <a:pt x="3936" y="810"/>
                  </a:lnTo>
                  <a:lnTo>
                    <a:pt x="4095" y="855"/>
                  </a:lnTo>
                  <a:lnTo>
                    <a:pt x="4281" y="909"/>
                  </a:lnTo>
                  <a:lnTo>
                    <a:pt x="4503" y="981"/>
                  </a:lnTo>
                  <a:lnTo>
                    <a:pt x="4704" y="1053"/>
                  </a:lnTo>
                  <a:lnTo>
                    <a:pt x="4911" y="1131"/>
                  </a:lnTo>
                  <a:lnTo>
                    <a:pt x="5073" y="1197"/>
                  </a:lnTo>
                  <a:lnTo>
                    <a:pt x="5256" y="1281"/>
                  </a:lnTo>
                  <a:lnTo>
                    <a:pt x="5475" y="1401"/>
                  </a:lnTo>
                  <a:lnTo>
                    <a:pt x="5628" y="1482"/>
                  </a:lnTo>
                  <a:lnTo>
                    <a:pt x="5759" y="1572"/>
                  </a:lnTo>
                  <a:lnTo>
                    <a:pt x="5759" y="633"/>
                  </a:lnTo>
                  <a:lnTo>
                    <a:pt x="5493" y="570"/>
                  </a:lnTo>
                  <a:lnTo>
                    <a:pt x="5214" y="501"/>
                  </a:lnTo>
                  <a:lnTo>
                    <a:pt x="4950" y="444"/>
                  </a:lnTo>
                  <a:lnTo>
                    <a:pt x="4701" y="396"/>
                  </a:lnTo>
                  <a:lnTo>
                    <a:pt x="4425" y="348"/>
                  </a:lnTo>
                  <a:lnTo>
                    <a:pt x="4110" y="294"/>
                  </a:lnTo>
                  <a:lnTo>
                    <a:pt x="3813" y="252"/>
                  </a:lnTo>
                  <a:lnTo>
                    <a:pt x="3549" y="213"/>
                  </a:lnTo>
                  <a:lnTo>
                    <a:pt x="3261" y="183"/>
                  </a:lnTo>
                  <a:lnTo>
                    <a:pt x="3015" y="153"/>
                  </a:lnTo>
                  <a:lnTo>
                    <a:pt x="2757" y="129"/>
                  </a:lnTo>
                  <a:lnTo>
                    <a:pt x="2520" y="105"/>
                  </a:lnTo>
                  <a:lnTo>
                    <a:pt x="2301" y="87"/>
                  </a:lnTo>
                  <a:lnTo>
                    <a:pt x="2013" y="66"/>
                  </a:lnTo>
                  <a:lnTo>
                    <a:pt x="1731" y="48"/>
                  </a:lnTo>
                  <a:lnTo>
                    <a:pt x="1524" y="39"/>
                  </a:lnTo>
                  <a:lnTo>
                    <a:pt x="1260" y="27"/>
                  </a:lnTo>
                  <a:lnTo>
                    <a:pt x="966" y="15"/>
                  </a:lnTo>
                  <a:lnTo>
                    <a:pt x="714" y="12"/>
                  </a:lnTo>
                  <a:lnTo>
                    <a:pt x="510" y="6"/>
                  </a:lnTo>
                  <a:lnTo>
                    <a:pt x="243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36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white">
            <a:xfrm>
              <a:off x="0" y="1130"/>
              <a:ext cx="5760" cy="9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39"/>
                </a:cxn>
                <a:cxn ang="0">
                  <a:pos x="318" y="342"/>
                </a:cxn>
                <a:cxn ang="0">
                  <a:pos x="591" y="348"/>
                </a:cxn>
                <a:cxn ang="0">
                  <a:pos x="846" y="354"/>
                </a:cxn>
                <a:cxn ang="0">
                  <a:pos x="1074" y="360"/>
                </a:cxn>
                <a:cxn ang="0">
                  <a:pos x="1314" y="366"/>
                </a:cxn>
                <a:cxn ang="0">
                  <a:pos x="1599" y="381"/>
                </a:cxn>
                <a:cxn ang="0">
                  <a:pos x="1911" y="399"/>
                </a:cxn>
                <a:cxn ang="0">
                  <a:pos x="2241" y="420"/>
                </a:cxn>
                <a:cxn ang="0">
                  <a:pos x="2619" y="453"/>
                </a:cxn>
                <a:cxn ang="0">
                  <a:pos x="2889" y="477"/>
                </a:cxn>
                <a:cxn ang="0">
                  <a:pos x="3177" y="507"/>
                </a:cxn>
                <a:cxn ang="0">
                  <a:pos x="3498" y="543"/>
                </a:cxn>
                <a:cxn ang="0">
                  <a:pos x="3813" y="585"/>
                </a:cxn>
                <a:cxn ang="0">
                  <a:pos x="4044" y="618"/>
                </a:cxn>
                <a:cxn ang="0">
                  <a:pos x="4365" y="669"/>
                </a:cxn>
                <a:cxn ang="0">
                  <a:pos x="4683" y="726"/>
                </a:cxn>
                <a:cxn ang="0">
                  <a:pos x="4980" y="786"/>
                </a:cxn>
                <a:cxn ang="0">
                  <a:pos x="5268" y="846"/>
                </a:cxn>
                <a:cxn ang="0">
                  <a:pos x="5646" y="942"/>
                </a:cxn>
                <a:cxn ang="0">
                  <a:pos x="5759" y="969"/>
                </a:cxn>
                <a:cxn ang="0">
                  <a:pos x="5759" y="0"/>
                </a:cxn>
                <a:cxn ang="0">
                  <a:pos x="0" y="0"/>
                </a:cxn>
              </a:cxnLst>
              <a:rect l="0" t="0" r="r" b="b"/>
              <a:pathLst>
                <a:path w="5760" h="970">
                  <a:moveTo>
                    <a:pt x="0" y="0"/>
                  </a:moveTo>
                  <a:lnTo>
                    <a:pt x="0" y="339"/>
                  </a:lnTo>
                  <a:lnTo>
                    <a:pt x="318" y="342"/>
                  </a:lnTo>
                  <a:lnTo>
                    <a:pt x="591" y="348"/>
                  </a:lnTo>
                  <a:lnTo>
                    <a:pt x="846" y="354"/>
                  </a:lnTo>
                  <a:lnTo>
                    <a:pt x="1074" y="360"/>
                  </a:lnTo>
                  <a:lnTo>
                    <a:pt x="1314" y="366"/>
                  </a:lnTo>
                  <a:lnTo>
                    <a:pt x="1599" y="381"/>
                  </a:lnTo>
                  <a:lnTo>
                    <a:pt x="1911" y="399"/>
                  </a:lnTo>
                  <a:lnTo>
                    <a:pt x="2241" y="420"/>
                  </a:lnTo>
                  <a:lnTo>
                    <a:pt x="2619" y="453"/>
                  </a:lnTo>
                  <a:lnTo>
                    <a:pt x="2889" y="477"/>
                  </a:lnTo>
                  <a:lnTo>
                    <a:pt x="3177" y="507"/>
                  </a:lnTo>
                  <a:lnTo>
                    <a:pt x="3498" y="543"/>
                  </a:lnTo>
                  <a:lnTo>
                    <a:pt x="3813" y="585"/>
                  </a:lnTo>
                  <a:lnTo>
                    <a:pt x="4044" y="618"/>
                  </a:lnTo>
                  <a:lnTo>
                    <a:pt x="4365" y="669"/>
                  </a:lnTo>
                  <a:lnTo>
                    <a:pt x="4683" y="726"/>
                  </a:lnTo>
                  <a:lnTo>
                    <a:pt x="4980" y="786"/>
                  </a:lnTo>
                  <a:lnTo>
                    <a:pt x="5268" y="846"/>
                  </a:lnTo>
                  <a:lnTo>
                    <a:pt x="5646" y="942"/>
                  </a:lnTo>
                  <a:lnTo>
                    <a:pt x="5759" y="969"/>
                  </a:lnTo>
                  <a:lnTo>
                    <a:pt x="5759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36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white">
            <a:xfrm>
              <a:off x="0" y="-13"/>
              <a:ext cx="5760" cy="1060"/>
            </a:xfrm>
            <a:custGeom>
              <a:avLst/>
              <a:gdLst/>
              <a:ahLst/>
              <a:cxnLst>
                <a:cxn ang="0">
                  <a:pos x="0" y="753"/>
                </a:cxn>
                <a:cxn ang="0">
                  <a:pos x="0" y="1059"/>
                </a:cxn>
                <a:cxn ang="0">
                  <a:pos x="5759" y="1059"/>
                </a:cxn>
                <a:cxn ang="0">
                  <a:pos x="5759" y="0"/>
                </a:cxn>
                <a:cxn ang="0">
                  <a:pos x="5430" y="0"/>
                </a:cxn>
                <a:cxn ang="0">
                  <a:pos x="5298" y="84"/>
                </a:cxn>
                <a:cxn ang="0">
                  <a:pos x="5136" y="159"/>
                </a:cxn>
                <a:cxn ang="0">
                  <a:pos x="4968" y="222"/>
                </a:cxn>
                <a:cxn ang="0">
                  <a:pos x="4812" y="267"/>
                </a:cxn>
                <a:cxn ang="0">
                  <a:pos x="4626" y="324"/>
                </a:cxn>
                <a:cxn ang="0">
                  <a:pos x="4440" y="366"/>
                </a:cxn>
                <a:cxn ang="0">
                  <a:pos x="4230" y="414"/>
                </a:cxn>
                <a:cxn ang="0">
                  <a:pos x="3939" y="468"/>
                </a:cxn>
                <a:cxn ang="0">
                  <a:pos x="3711" y="504"/>
                </a:cxn>
                <a:cxn ang="0">
                  <a:pos x="3441" y="543"/>
                </a:cxn>
                <a:cxn ang="0">
                  <a:pos x="3189" y="579"/>
                </a:cxn>
                <a:cxn ang="0">
                  <a:pos x="2925" y="606"/>
                </a:cxn>
                <a:cxn ang="0">
                  <a:pos x="2679" y="633"/>
                </a:cxn>
                <a:cxn ang="0">
                  <a:pos x="2418" y="654"/>
                </a:cxn>
                <a:cxn ang="0">
                  <a:pos x="2142" y="675"/>
                </a:cxn>
                <a:cxn ang="0">
                  <a:pos x="1896" y="693"/>
                </a:cxn>
                <a:cxn ang="0">
                  <a:pos x="1647" y="708"/>
                </a:cxn>
                <a:cxn ang="0">
                  <a:pos x="1404" y="720"/>
                </a:cxn>
                <a:cxn ang="0">
                  <a:pos x="1170" y="732"/>
                </a:cxn>
                <a:cxn ang="0">
                  <a:pos x="906" y="738"/>
                </a:cxn>
                <a:cxn ang="0">
                  <a:pos x="534" y="747"/>
                </a:cxn>
                <a:cxn ang="0">
                  <a:pos x="201" y="753"/>
                </a:cxn>
                <a:cxn ang="0">
                  <a:pos x="0" y="753"/>
                </a:cxn>
              </a:cxnLst>
              <a:rect l="0" t="0" r="r" b="b"/>
              <a:pathLst>
                <a:path w="5760" h="1060">
                  <a:moveTo>
                    <a:pt x="0" y="753"/>
                  </a:moveTo>
                  <a:lnTo>
                    <a:pt x="0" y="1059"/>
                  </a:lnTo>
                  <a:lnTo>
                    <a:pt x="5759" y="1059"/>
                  </a:lnTo>
                  <a:lnTo>
                    <a:pt x="5759" y="0"/>
                  </a:lnTo>
                  <a:lnTo>
                    <a:pt x="5430" y="0"/>
                  </a:lnTo>
                  <a:lnTo>
                    <a:pt x="5298" y="84"/>
                  </a:lnTo>
                  <a:lnTo>
                    <a:pt x="5136" y="159"/>
                  </a:lnTo>
                  <a:lnTo>
                    <a:pt x="4968" y="222"/>
                  </a:lnTo>
                  <a:lnTo>
                    <a:pt x="4812" y="267"/>
                  </a:lnTo>
                  <a:lnTo>
                    <a:pt x="4626" y="324"/>
                  </a:lnTo>
                  <a:lnTo>
                    <a:pt x="4440" y="366"/>
                  </a:lnTo>
                  <a:lnTo>
                    <a:pt x="4230" y="414"/>
                  </a:lnTo>
                  <a:lnTo>
                    <a:pt x="3939" y="468"/>
                  </a:lnTo>
                  <a:lnTo>
                    <a:pt x="3711" y="504"/>
                  </a:lnTo>
                  <a:lnTo>
                    <a:pt x="3441" y="543"/>
                  </a:lnTo>
                  <a:lnTo>
                    <a:pt x="3189" y="579"/>
                  </a:lnTo>
                  <a:lnTo>
                    <a:pt x="2925" y="606"/>
                  </a:lnTo>
                  <a:lnTo>
                    <a:pt x="2679" y="633"/>
                  </a:lnTo>
                  <a:lnTo>
                    <a:pt x="2418" y="654"/>
                  </a:lnTo>
                  <a:lnTo>
                    <a:pt x="2142" y="675"/>
                  </a:lnTo>
                  <a:lnTo>
                    <a:pt x="1896" y="693"/>
                  </a:lnTo>
                  <a:lnTo>
                    <a:pt x="1647" y="708"/>
                  </a:lnTo>
                  <a:lnTo>
                    <a:pt x="1404" y="720"/>
                  </a:lnTo>
                  <a:lnTo>
                    <a:pt x="1170" y="732"/>
                  </a:lnTo>
                  <a:lnTo>
                    <a:pt x="906" y="738"/>
                  </a:lnTo>
                  <a:lnTo>
                    <a:pt x="534" y="747"/>
                  </a:lnTo>
                  <a:lnTo>
                    <a:pt x="201" y="753"/>
                  </a:lnTo>
                  <a:lnTo>
                    <a:pt x="0" y="753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36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white">
            <a:xfrm>
              <a:off x="0" y="-13"/>
              <a:ext cx="5284" cy="673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0" y="672"/>
                </a:cxn>
                <a:cxn ang="0">
                  <a:pos x="303" y="672"/>
                </a:cxn>
                <a:cxn ang="0">
                  <a:pos x="723" y="663"/>
                </a:cxn>
                <a:cxn ang="0">
                  <a:pos x="1020" y="654"/>
                </a:cxn>
                <a:cxn ang="0">
                  <a:pos x="1302" y="642"/>
                </a:cxn>
                <a:cxn ang="0">
                  <a:pos x="1554" y="630"/>
                </a:cxn>
                <a:cxn ang="0">
                  <a:pos x="1779" y="615"/>
                </a:cxn>
                <a:cxn ang="0">
                  <a:pos x="1962" y="606"/>
                </a:cxn>
                <a:cxn ang="0">
                  <a:pos x="2193" y="588"/>
                </a:cxn>
                <a:cxn ang="0">
                  <a:pos x="2448" y="570"/>
                </a:cxn>
                <a:cxn ang="0">
                  <a:pos x="2700" y="546"/>
                </a:cxn>
                <a:cxn ang="0">
                  <a:pos x="2904" y="528"/>
                </a:cxn>
                <a:cxn ang="0">
                  <a:pos x="3138" y="498"/>
                </a:cxn>
                <a:cxn ang="0">
                  <a:pos x="3324" y="474"/>
                </a:cxn>
                <a:cxn ang="0">
                  <a:pos x="3534" y="447"/>
                </a:cxn>
                <a:cxn ang="0">
                  <a:pos x="3735" y="420"/>
                </a:cxn>
                <a:cxn ang="0">
                  <a:pos x="3933" y="384"/>
                </a:cxn>
                <a:cxn ang="0">
                  <a:pos x="4116" y="351"/>
                </a:cxn>
                <a:cxn ang="0">
                  <a:pos x="4266" y="318"/>
                </a:cxn>
                <a:cxn ang="0">
                  <a:pos x="4446" y="279"/>
                </a:cxn>
                <a:cxn ang="0">
                  <a:pos x="4620" y="237"/>
                </a:cxn>
                <a:cxn ang="0">
                  <a:pos x="4779" y="192"/>
                </a:cxn>
                <a:cxn ang="0">
                  <a:pos x="4920" y="147"/>
                </a:cxn>
                <a:cxn ang="0">
                  <a:pos x="5085" y="90"/>
                </a:cxn>
                <a:cxn ang="0">
                  <a:pos x="5193" y="42"/>
                </a:cxn>
                <a:cxn ang="0">
                  <a:pos x="5283" y="0"/>
                </a:cxn>
                <a:cxn ang="0">
                  <a:pos x="3201" y="0"/>
                </a:cxn>
                <a:cxn ang="0">
                  <a:pos x="2982" y="57"/>
                </a:cxn>
                <a:cxn ang="0">
                  <a:pos x="2775" y="108"/>
                </a:cxn>
                <a:cxn ang="0">
                  <a:pos x="2562" y="150"/>
                </a:cxn>
                <a:cxn ang="0">
                  <a:pos x="2397" y="183"/>
                </a:cxn>
                <a:cxn ang="0">
                  <a:pos x="2205" y="213"/>
                </a:cxn>
                <a:cxn ang="0">
                  <a:pos x="2001" y="243"/>
                </a:cxn>
                <a:cxn ang="0">
                  <a:pos x="1776" y="273"/>
                </a:cxn>
                <a:cxn ang="0">
                  <a:pos x="1536" y="297"/>
                </a:cxn>
                <a:cxn ang="0">
                  <a:pos x="1344" y="312"/>
                </a:cxn>
                <a:cxn ang="0">
                  <a:pos x="1134" y="330"/>
                </a:cxn>
                <a:cxn ang="0">
                  <a:pos x="921" y="342"/>
                </a:cxn>
                <a:cxn ang="0">
                  <a:pos x="696" y="354"/>
                </a:cxn>
                <a:cxn ang="0">
                  <a:pos x="501" y="360"/>
                </a:cxn>
                <a:cxn ang="0">
                  <a:pos x="279" y="366"/>
                </a:cxn>
                <a:cxn ang="0">
                  <a:pos x="99" y="369"/>
                </a:cxn>
                <a:cxn ang="0">
                  <a:pos x="0" y="366"/>
                </a:cxn>
              </a:cxnLst>
              <a:rect l="0" t="0" r="r" b="b"/>
              <a:pathLst>
                <a:path w="5284" h="673">
                  <a:moveTo>
                    <a:pt x="0" y="366"/>
                  </a:moveTo>
                  <a:lnTo>
                    <a:pt x="0" y="672"/>
                  </a:lnTo>
                  <a:lnTo>
                    <a:pt x="303" y="672"/>
                  </a:lnTo>
                  <a:lnTo>
                    <a:pt x="723" y="663"/>
                  </a:lnTo>
                  <a:lnTo>
                    <a:pt x="1020" y="654"/>
                  </a:lnTo>
                  <a:lnTo>
                    <a:pt x="1302" y="642"/>
                  </a:lnTo>
                  <a:lnTo>
                    <a:pt x="1554" y="630"/>
                  </a:lnTo>
                  <a:lnTo>
                    <a:pt x="1779" y="615"/>
                  </a:lnTo>
                  <a:lnTo>
                    <a:pt x="1962" y="606"/>
                  </a:lnTo>
                  <a:lnTo>
                    <a:pt x="2193" y="588"/>
                  </a:lnTo>
                  <a:lnTo>
                    <a:pt x="2448" y="570"/>
                  </a:lnTo>
                  <a:lnTo>
                    <a:pt x="2700" y="546"/>
                  </a:lnTo>
                  <a:lnTo>
                    <a:pt x="2904" y="528"/>
                  </a:lnTo>
                  <a:lnTo>
                    <a:pt x="3138" y="498"/>
                  </a:lnTo>
                  <a:lnTo>
                    <a:pt x="3324" y="474"/>
                  </a:lnTo>
                  <a:lnTo>
                    <a:pt x="3534" y="447"/>
                  </a:lnTo>
                  <a:lnTo>
                    <a:pt x="3735" y="420"/>
                  </a:lnTo>
                  <a:lnTo>
                    <a:pt x="3933" y="384"/>
                  </a:lnTo>
                  <a:lnTo>
                    <a:pt x="4116" y="351"/>
                  </a:lnTo>
                  <a:lnTo>
                    <a:pt x="4266" y="318"/>
                  </a:lnTo>
                  <a:lnTo>
                    <a:pt x="4446" y="279"/>
                  </a:lnTo>
                  <a:lnTo>
                    <a:pt x="4620" y="237"/>
                  </a:lnTo>
                  <a:lnTo>
                    <a:pt x="4779" y="192"/>
                  </a:lnTo>
                  <a:lnTo>
                    <a:pt x="4920" y="147"/>
                  </a:lnTo>
                  <a:lnTo>
                    <a:pt x="5085" y="90"/>
                  </a:lnTo>
                  <a:lnTo>
                    <a:pt x="5193" y="42"/>
                  </a:lnTo>
                  <a:lnTo>
                    <a:pt x="5283" y="0"/>
                  </a:lnTo>
                  <a:lnTo>
                    <a:pt x="3201" y="0"/>
                  </a:lnTo>
                  <a:lnTo>
                    <a:pt x="2982" y="57"/>
                  </a:lnTo>
                  <a:lnTo>
                    <a:pt x="2775" y="108"/>
                  </a:lnTo>
                  <a:lnTo>
                    <a:pt x="2562" y="150"/>
                  </a:lnTo>
                  <a:lnTo>
                    <a:pt x="2397" y="183"/>
                  </a:lnTo>
                  <a:lnTo>
                    <a:pt x="2205" y="213"/>
                  </a:lnTo>
                  <a:lnTo>
                    <a:pt x="2001" y="243"/>
                  </a:lnTo>
                  <a:lnTo>
                    <a:pt x="1776" y="273"/>
                  </a:lnTo>
                  <a:lnTo>
                    <a:pt x="1536" y="297"/>
                  </a:lnTo>
                  <a:lnTo>
                    <a:pt x="1344" y="312"/>
                  </a:lnTo>
                  <a:lnTo>
                    <a:pt x="1134" y="330"/>
                  </a:lnTo>
                  <a:lnTo>
                    <a:pt x="921" y="342"/>
                  </a:lnTo>
                  <a:lnTo>
                    <a:pt x="696" y="354"/>
                  </a:lnTo>
                  <a:lnTo>
                    <a:pt x="501" y="360"/>
                  </a:lnTo>
                  <a:lnTo>
                    <a:pt x="279" y="366"/>
                  </a:lnTo>
                  <a:lnTo>
                    <a:pt x="99" y="369"/>
                  </a:lnTo>
                  <a:lnTo>
                    <a:pt x="0" y="366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36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white">
            <a:xfrm>
              <a:off x="0" y="-13"/>
              <a:ext cx="2884" cy="28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85"/>
                </a:cxn>
                <a:cxn ang="0">
                  <a:pos x="192" y="285"/>
                </a:cxn>
                <a:cxn ang="0">
                  <a:pos x="384" y="282"/>
                </a:cxn>
                <a:cxn ang="0">
                  <a:pos x="579" y="276"/>
                </a:cxn>
                <a:cxn ang="0">
                  <a:pos x="789" y="267"/>
                </a:cxn>
                <a:cxn ang="0">
                  <a:pos x="999" y="258"/>
                </a:cxn>
                <a:cxn ang="0">
                  <a:pos x="1161" y="246"/>
                </a:cxn>
                <a:cxn ang="0">
                  <a:pos x="1302" y="234"/>
                </a:cxn>
                <a:cxn ang="0">
                  <a:pos x="1458" y="222"/>
                </a:cxn>
                <a:cxn ang="0">
                  <a:pos x="1665" y="201"/>
                </a:cxn>
                <a:cxn ang="0">
                  <a:pos x="1992" y="159"/>
                </a:cxn>
                <a:cxn ang="0">
                  <a:pos x="2301" y="117"/>
                </a:cxn>
                <a:cxn ang="0">
                  <a:pos x="2604" y="60"/>
                </a:cxn>
                <a:cxn ang="0">
                  <a:pos x="2883" y="0"/>
                </a:cxn>
                <a:cxn ang="0">
                  <a:pos x="0" y="0"/>
                </a:cxn>
              </a:cxnLst>
              <a:rect l="0" t="0" r="r" b="b"/>
              <a:pathLst>
                <a:path w="2884" h="286">
                  <a:moveTo>
                    <a:pt x="0" y="0"/>
                  </a:moveTo>
                  <a:lnTo>
                    <a:pt x="0" y="285"/>
                  </a:lnTo>
                  <a:lnTo>
                    <a:pt x="192" y="285"/>
                  </a:lnTo>
                  <a:lnTo>
                    <a:pt x="384" y="282"/>
                  </a:lnTo>
                  <a:lnTo>
                    <a:pt x="579" y="276"/>
                  </a:lnTo>
                  <a:lnTo>
                    <a:pt x="789" y="267"/>
                  </a:lnTo>
                  <a:lnTo>
                    <a:pt x="999" y="258"/>
                  </a:lnTo>
                  <a:lnTo>
                    <a:pt x="1161" y="246"/>
                  </a:lnTo>
                  <a:lnTo>
                    <a:pt x="1302" y="234"/>
                  </a:lnTo>
                  <a:lnTo>
                    <a:pt x="1458" y="222"/>
                  </a:lnTo>
                  <a:lnTo>
                    <a:pt x="1665" y="201"/>
                  </a:lnTo>
                  <a:lnTo>
                    <a:pt x="1992" y="159"/>
                  </a:lnTo>
                  <a:lnTo>
                    <a:pt x="2301" y="117"/>
                  </a:lnTo>
                  <a:lnTo>
                    <a:pt x="2604" y="60"/>
                  </a:lnTo>
                  <a:lnTo>
                    <a:pt x="2883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36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17420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057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7421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1F2C636-6428-4A40-B286-6444C349128C}" type="slidenum">
              <a:rPr lang="ru-RU" sz="1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D7DB4C7-2CEE-44E4-98C5-32C861E0618B}" type="slidenum">
              <a:rPr lang="ru-RU" sz="1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5A92FEE-00B4-4433-93A6-F953930A7239}" type="slidenum">
              <a:rPr lang="ru-RU" sz="1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20A1296-BEEE-44D5-B38A-FCADF1FA7661}" type="slidenum">
              <a:rPr lang="ru-RU" sz="1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08717BF-65C8-43E9-99E7-51EB27DD5B92}" type="slidenum">
              <a:rPr lang="ru-RU" sz="1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1C16E81-994F-47A2-90E4-ECB283A5EE8B}" type="slidenum">
              <a:rPr lang="ru-RU" sz="1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3710D67-99CA-4F17-BA85-C8E475FF2B5F}" type="slidenum">
              <a:rPr lang="ru-RU" sz="1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871092-A590-43E2-B541-A3523F2CF6DF}" type="slidenum">
              <a:rPr lang="ru-RU" sz="1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3098F79-31FA-46FD-BFCB-B9044F0D1C25}" type="slidenum">
              <a:rPr lang="ru-RU" sz="1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C79061A-27E5-4E4F-9CC3-5F0B57BDB876}" type="slidenum">
              <a:rPr lang="ru-RU" sz="1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E155C79-8232-4F2C-B80D-67D5E05B311E}" type="slidenum">
              <a:rPr lang="ru-RU" sz="1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9525" y="-20638"/>
            <a:ext cx="9153525" cy="6878638"/>
            <a:chOff x="-6" y="-13"/>
            <a:chExt cx="5766" cy="4333"/>
          </a:xfrm>
        </p:grpSpPr>
        <p:sp>
          <p:nvSpPr>
            <p:cNvPr id="16387" name="Rectangle 3"/>
            <p:cNvSpPr>
              <a:spLocks noChangeArrowheads="1"/>
            </p:cNvSpPr>
            <p:nvPr/>
          </p:nvSpPr>
          <p:spPr bwMode="invGray">
            <a:xfrm>
              <a:off x="5549" y="0"/>
              <a:ext cx="211" cy="432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36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388" name="Freeform 4"/>
            <p:cNvSpPr>
              <a:spLocks/>
            </p:cNvSpPr>
            <p:nvPr/>
          </p:nvSpPr>
          <p:spPr bwMode="white">
            <a:xfrm>
              <a:off x="-6" y="2828"/>
              <a:ext cx="3625" cy="1492"/>
            </a:xfrm>
            <a:custGeom>
              <a:avLst/>
              <a:gdLst/>
              <a:ahLst/>
              <a:cxnLst>
                <a:cxn ang="0">
                  <a:pos x="0" y="1491"/>
                </a:cxn>
                <a:cxn ang="0">
                  <a:pos x="0" y="0"/>
                </a:cxn>
                <a:cxn ang="0">
                  <a:pos x="171" y="3"/>
                </a:cxn>
                <a:cxn ang="0">
                  <a:pos x="355" y="9"/>
                </a:cxn>
                <a:cxn ang="0">
                  <a:pos x="499" y="21"/>
                </a:cxn>
                <a:cxn ang="0">
                  <a:pos x="650" y="36"/>
                </a:cxn>
                <a:cxn ang="0">
                  <a:pos x="809" y="54"/>
                </a:cxn>
                <a:cxn ang="0">
                  <a:pos x="957" y="78"/>
                </a:cxn>
                <a:cxn ang="0">
                  <a:pos x="1119" y="105"/>
                </a:cxn>
                <a:cxn ang="0">
                  <a:pos x="1261" y="133"/>
                </a:cxn>
                <a:cxn ang="0">
                  <a:pos x="1441" y="175"/>
                </a:cxn>
                <a:cxn ang="0">
                  <a:pos x="1598" y="217"/>
                </a:cxn>
                <a:cxn ang="0">
                  <a:pos x="1763" y="269"/>
                </a:cxn>
                <a:cxn ang="0">
                  <a:pos x="1887" y="308"/>
                </a:cxn>
                <a:cxn ang="0">
                  <a:pos x="2085" y="384"/>
                </a:cxn>
                <a:cxn ang="0">
                  <a:pos x="2230" y="444"/>
                </a:cxn>
                <a:cxn ang="0">
                  <a:pos x="2456" y="547"/>
                </a:cxn>
                <a:cxn ang="0">
                  <a:pos x="2666" y="662"/>
                </a:cxn>
                <a:cxn ang="0">
                  <a:pos x="2859" y="786"/>
                </a:cxn>
                <a:cxn ang="0">
                  <a:pos x="3046" y="920"/>
                </a:cxn>
                <a:cxn ang="0">
                  <a:pos x="3193" y="1038"/>
                </a:cxn>
                <a:cxn ang="0">
                  <a:pos x="3332" y="1168"/>
                </a:cxn>
                <a:cxn ang="0">
                  <a:pos x="3440" y="1280"/>
                </a:cxn>
                <a:cxn ang="0">
                  <a:pos x="3524" y="1380"/>
                </a:cxn>
                <a:cxn ang="0">
                  <a:pos x="3624" y="1491"/>
                </a:cxn>
                <a:cxn ang="0">
                  <a:pos x="3608" y="1491"/>
                </a:cxn>
                <a:cxn ang="0">
                  <a:pos x="0" y="1491"/>
                </a:cxn>
              </a:cxnLst>
              <a:rect l="0" t="0" r="r" b="b"/>
              <a:pathLst>
                <a:path w="3625" h="1492">
                  <a:moveTo>
                    <a:pt x="0" y="1491"/>
                  </a:moveTo>
                  <a:lnTo>
                    <a:pt x="0" y="0"/>
                  </a:lnTo>
                  <a:lnTo>
                    <a:pt x="171" y="3"/>
                  </a:lnTo>
                  <a:lnTo>
                    <a:pt x="355" y="9"/>
                  </a:lnTo>
                  <a:lnTo>
                    <a:pt x="499" y="21"/>
                  </a:lnTo>
                  <a:lnTo>
                    <a:pt x="650" y="36"/>
                  </a:lnTo>
                  <a:lnTo>
                    <a:pt x="809" y="54"/>
                  </a:lnTo>
                  <a:lnTo>
                    <a:pt x="957" y="78"/>
                  </a:lnTo>
                  <a:lnTo>
                    <a:pt x="1119" y="105"/>
                  </a:lnTo>
                  <a:lnTo>
                    <a:pt x="1261" y="133"/>
                  </a:lnTo>
                  <a:lnTo>
                    <a:pt x="1441" y="175"/>
                  </a:lnTo>
                  <a:lnTo>
                    <a:pt x="1598" y="217"/>
                  </a:lnTo>
                  <a:lnTo>
                    <a:pt x="1763" y="269"/>
                  </a:lnTo>
                  <a:lnTo>
                    <a:pt x="1887" y="308"/>
                  </a:lnTo>
                  <a:lnTo>
                    <a:pt x="2085" y="384"/>
                  </a:lnTo>
                  <a:lnTo>
                    <a:pt x="2230" y="444"/>
                  </a:lnTo>
                  <a:lnTo>
                    <a:pt x="2456" y="547"/>
                  </a:lnTo>
                  <a:lnTo>
                    <a:pt x="2666" y="662"/>
                  </a:lnTo>
                  <a:lnTo>
                    <a:pt x="2859" y="786"/>
                  </a:lnTo>
                  <a:lnTo>
                    <a:pt x="3046" y="920"/>
                  </a:lnTo>
                  <a:lnTo>
                    <a:pt x="3193" y="1038"/>
                  </a:lnTo>
                  <a:lnTo>
                    <a:pt x="3332" y="1168"/>
                  </a:lnTo>
                  <a:lnTo>
                    <a:pt x="3440" y="1280"/>
                  </a:lnTo>
                  <a:lnTo>
                    <a:pt x="3524" y="1380"/>
                  </a:lnTo>
                  <a:lnTo>
                    <a:pt x="3624" y="1491"/>
                  </a:lnTo>
                  <a:lnTo>
                    <a:pt x="3608" y="1491"/>
                  </a:lnTo>
                  <a:lnTo>
                    <a:pt x="0" y="1491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 cap="flat" cmpd="sng">
              <a:noFill/>
              <a:prstDash val="solid"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36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389" name="Freeform 5"/>
            <p:cNvSpPr>
              <a:spLocks/>
            </p:cNvSpPr>
            <p:nvPr/>
          </p:nvSpPr>
          <p:spPr bwMode="white">
            <a:xfrm>
              <a:off x="0" y="2405"/>
              <a:ext cx="5143" cy="1902"/>
            </a:xfrm>
            <a:custGeom>
              <a:avLst/>
              <a:gdLst/>
              <a:ahLst/>
              <a:cxnLst>
                <a:cxn ang="0">
                  <a:pos x="2718" y="405"/>
                </a:cxn>
                <a:cxn ang="0">
                  <a:pos x="2466" y="333"/>
                </a:cxn>
                <a:cxn ang="0">
                  <a:pos x="2202" y="261"/>
                </a:cxn>
                <a:cxn ang="0">
                  <a:pos x="1929" y="198"/>
                </a:cxn>
                <a:cxn ang="0">
                  <a:pos x="1695" y="153"/>
                </a:cxn>
                <a:cxn ang="0">
                  <a:pos x="1434" y="111"/>
                </a:cxn>
                <a:cxn ang="0">
                  <a:pos x="1188" y="75"/>
                </a:cxn>
                <a:cxn ang="0">
                  <a:pos x="957" y="48"/>
                </a:cxn>
                <a:cxn ang="0">
                  <a:pos x="747" y="30"/>
                </a:cxn>
                <a:cxn ang="0">
                  <a:pos x="501" y="15"/>
                </a:cxn>
                <a:cxn ang="0">
                  <a:pos x="246" y="3"/>
                </a:cxn>
                <a:cxn ang="0">
                  <a:pos x="0" y="0"/>
                </a:cxn>
                <a:cxn ang="0">
                  <a:pos x="0" y="275"/>
                </a:cxn>
                <a:cxn ang="0">
                  <a:pos x="0" y="345"/>
                </a:cxn>
                <a:cxn ang="0">
                  <a:pos x="0" y="275"/>
                </a:cxn>
                <a:cxn ang="0">
                  <a:pos x="0" y="342"/>
                </a:cxn>
                <a:cxn ang="0">
                  <a:pos x="339" y="351"/>
                </a:cxn>
                <a:cxn ang="0">
                  <a:pos x="606" y="372"/>
                </a:cxn>
                <a:cxn ang="0">
                  <a:pos x="852" y="399"/>
                </a:cxn>
                <a:cxn ang="0">
                  <a:pos x="1068" y="435"/>
                </a:cxn>
                <a:cxn ang="0">
                  <a:pos x="1275" y="474"/>
                </a:cxn>
                <a:cxn ang="0">
                  <a:pos x="1545" y="540"/>
                </a:cxn>
                <a:cxn ang="0">
                  <a:pos x="1761" y="603"/>
                </a:cxn>
                <a:cxn ang="0">
                  <a:pos x="1971" y="678"/>
                </a:cxn>
                <a:cxn ang="0">
                  <a:pos x="2166" y="747"/>
                </a:cxn>
                <a:cxn ang="0">
                  <a:pos x="2397" y="852"/>
                </a:cxn>
                <a:cxn ang="0">
                  <a:pos x="2613" y="960"/>
                </a:cxn>
                <a:cxn ang="0">
                  <a:pos x="2832" y="1095"/>
                </a:cxn>
                <a:cxn ang="0">
                  <a:pos x="3012" y="1212"/>
                </a:cxn>
                <a:cxn ang="0">
                  <a:pos x="3186" y="1347"/>
                </a:cxn>
                <a:cxn ang="0">
                  <a:pos x="3351" y="1497"/>
                </a:cxn>
                <a:cxn ang="0">
                  <a:pos x="3480" y="1629"/>
                </a:cxn>
                <a:cxn ang="0">
                  <a:pos x="3612" y="1785"/>
                </a:cxn>
                <a:cxn ang="0">
                  <a:pos x="3699" y="1901"/>
                </a:cxn>
                <a:cxn ang="0">
                  <a:pos x="5142" y="1901"/>
                </a:cxn>
                <a:cxn ang="0">
                  <a:pos x="5076" y="1827"/>
                </a:cxn>
                <a:cxn ang="0">
                  <a:pos x="4968" y="1707"/>
                </a:cxn>
                <a:cxn ang="0">
                  <a:pos x="4797" y="1539"/>
                </a:cxn>
                <a:cxn ang="0">
                  <a:pos x="4617" y="1383"/>
                </a:cxn>
                <a:cxn ang="0">
                  <a:pos x="4410" y="1221"/>
                </a:cxn>
                <a:cxn ang="0">
                  <a:pos x="4185" y="1071"/>
                </a:cxn>
                <a:cxn ang="0">
                  <a:pos x="3960" y="939"/>
                </a:cxn>
                <a:cxn ang="0">
                  <a:pos x="3708" y="801"/>
                </a:cxn>
                <a:cxn ang="0">
                  <a:pos x="3492" y="702"/>
                </a:cxn>
                <a:cxn ang="0">
                  <a:pos x="3231" y="588"/>
                </a:cxn>
                <a:cxn ang="0">
                  <a:pos x="2964" y="489"/>
                </a:cxn>
                <a:cxn ang="0">
                  <a:pos x="2718" y="405"/>
                </a:cxn>
              </a:cxnLst>
              <a:rect l="0" t="0" r="r" b="b"/>
              <a:pathLst>
                <a:path w="5143" h="1902">
                  <a:moveTo>
                    <a:pt x="2718" y="405"/>
                  </a:moveTo>
                  <a:lnTo>
                    <a:pt x="2466" y="333"/>
                  </a:lnTo>
                  <a:lnTo>
                    <a:pt x="2202" y="261"/>
                  </a:lnTo>
                  <a:lnTo>
                    <a:pt x="1929" y="198"/>
                  </a:lnTo>
                  <a:lnTo>
                    <a:pt x="1695" y="153"/>
                  </a:lnTo>
                  <a:lnTo>
                    <a:pt x="1434" y="111"/>
                  </a:lnTo>
                  <a:lnTo>
                    <a:pt x="1188" y="75"/>
                  </a:lnTo>
                  <a:lnTo>
                    <a:pt x="957" y="48"/>
                  </a:lnTo>
                  <a:lnTo>
                    <a:pt x="747" y="30"/>
                  </a:lnTo>
                  <a:lnTo>
                    <a:pt x="501" y="15"/>
                  </a:lnTo>
                  <a:lnTo>
                    <a:pt x="246" y="3"/>
                  </a:lnTo>
                  <a:lnTo>
                    <a:pt x="0" y="0"/>
                  </a:lnTo>
                  <a:lnTo>
                    <a:pt x="0" y="275"/>
                  </a:lnTo>
                  <a:lnTo>
                    <a:pt x="0" y="345"/>
                  </a:lnTo>
                  <a:lnTo>
                    <a:pt x="0" y="275"/>
                  </a:lnTo>
                  <a:lnTo>
                    <a:pt x="0" y="342"/>
                  </a:lnTo>
                  <a:lnTo>
                    <a:pt x="339" y="351"/>
                  </a:lnTo>
                  <a:lnTo>
                    <a:pt x="606" y="372"/>
                  </a:lnTo>
                  <a:lnTo>
                    <a:pt x="852" y="399"/>
                  </a:lnTo>
                  <a:lnTo>
                    <a:pt x="1068" y="435"/>
                  </a:lnTo>
                  <a:lnTo>
                    <a:pt x="1275" y="474"/>
                  </a:lnTo>
                  <a:lnTo>
                    <a:pt x="1545" y="540"/>
                  </a:lnTo>
                  <a:lnTo>
                    <a:pt x="1761" y="603"/>
                  </a:lnTo>
                  <a:lnTo>
                    <a:pt x="1971" y="678"/>
                  </a:lnTo>
                  <a:lnTo>
                    <a:pt x="2166" y="747"/>
                  </a:lnTo>
                  <a:lnTo>
                    <a:pt x="2397" y="852"/>
                  </a:lnTo>
                  <a:lnTo>
                    <a:pt x="2613" y="960"/>
                  </a:lnTo>
                  <a:lnTo>
                    <a:pt x="2832" y="1095"/>
                  </a:lnTo>
                  <a:lnTo>
                    <a:pt x="3012" y="1212"/>
                  </a:lnTo>
                  <a:lnTo>
                    <a:pt x="3186" y="1347"/>
                  </a:lnTo>
                  <a:lnTo>
                    <a:pt x="3351" y="1497"/>
                  </a:lnTo>
                  <a:lnTo>
                    <a:pt x="3480" y="1629"/>
                  </a:lnTo>
                  <a:lnTo>
                    <a:pt x="3612" y="1785"/>
                  </a:lnTo>
                  <a:lnTo>
                    <a:pt x="3699" y="1901"/>
                  </a:lnTo>
                  <a:lnTo>
                    <a:pt x="5142" y="1901"/>
                  </a:lnTo>
                  <a:lnTo>
                    <a:pt x="5076" y="1827"/>
                  </a:lnTo>
                  <a:lnTo>
                    <a:pt x="4968" y="1707"/>
                  </a:lnTo>
                  <a:lnTo>
                    <a:pt x="4797" y="1539"/>
                  </a:lnTo>
                  <a:lnTo>
                    <a:pt x="4617" y="1383"/>
                  </a:lnTo>
                  <a:lnTo>
                    <a:pt x="4410" y="1221"/>
                  </a:lnTo>
                  <a:lnTo>
                    <a:pt x="4185" y="1071"/>
                  </a:lnTo>
                  <a:lnTo>
                    <a:pt x="3960" y="939"/>
                  </a:lnTo>
                  <a:lnTo>
                    <a:pt x="3708" y="801"/>
                  </a:lnTo>
                  <a:lnTo>
                    <a:pt x="3492" y="702"/>
                  </a:lnTo>
                  <a:lnTo>
                    <a:pt x="3231" y="588"/>
                  </a:lnTo>
                  <a:lnTo>
                    <a:pt x="2964" y="489"/>
                  </a:lnTo>
                  <a:lnTo>
                    <a:pt x="2718" y="405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36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390" name="Freeform 6"/>
            <p:cNvSpPr>
              <a:spLocks/>
            </p:cNvSpPr>
            <p:nvPr/>
          </p:nvSpPr>
          <p:spPr bwMode="white">
            <a:xfrm>
              <a:off x="0" y="1982"/>
              <a:ext cx="5760" cy="23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39"/>
                </a:cxn>
                <a:cxn ang="0">
                  <a:pos x="558" y="357"/>
                </a:cxn>
                <a:cxn ang="0">
                  <a:pos x="807" y="375"/>
                </a:cxn>
                <a:cxn ang="0">
                  <a:pos x="1056" y="399"/>
                </a:cxn>
                <a:cxn ang="0">
                  <a:pos x="1272" y="426"/>
                </a:cxn>
                <a:cxn ang="0">
                  <a:pos x="1539" y="465"/>
                </a:cxn>
                <a:cxn ang="0">
                  <a:pos x="1791" y="510"/>
                </a:cxn>
                <a:cxn ang="0">
                  <a:pos x="2076" y="570"/>
                </a:cxn>
                <a:cxn ang="0">
                  <a:pos x="2334" y="630"/>
                </a:cxn>
                <a:cxn ang="0">
                  <a:pos x="2544" y="687"/>
                </a:cxn>
                <a:cxn ang="0">
                  <a:pos x="2775" y="759"/>
                </a:cxn>
                <a:cxn ang="0">
                  <a:pos x="3003" y="837"/>
                </a:cxn>
                <a:cxn ang="0">
                  <a:pos x="3231" y="924"/>
                </a:cxn>
                <a:cxn ang="0">
                  <a:pos x="3438" y="1005"/>
                </a:cxn>
                <a:cxn ang="0">
                  <a:pos x="3663" y="1110"/>
                </a:cxn>
                <a:cxn ang="0">
                  <a:pos x="3903" y="1233"/>
                </a:cxn>
                <a:cxn ang="0">
                  <a:pos x="4149" y="1374"/>
                </a:cxn>
                <a:cxn ang="0">
                  <a:pos x="4353" y="1506"/>
                </a:cxn>
                <a:cxn ang="0">
                  <a:pos x="4491" y="1602"/>
                </a:cxn>
                <a:cxn ang="0">
                  <a:pos x="4668" y="1740"/>
                </a:cxn>
                <a:cxn ang="0">
                  <a:pos x="4824" y="1875"/>
                </a:cxn>
                <a:cxn ang="0">
                  <a:pos x="4968" y="2016"/>
                </a:cxn>
                <a:cxn ang="0">
                  <a:pos x="5100" y="2154"/>
                </a:cxn>
                <a:cxn ang="0">
                  <a:pos x="5238" y="2324"/>
                </a:cxn>
                <a:cxn ang="0">
                  <a:pos x="5759" y="2324"/>
                </a:cxn>
                <a:cxn ang="0">
                  <a:pos x="5759" y="1245"/>
                </a:cxn>
                <a:cxn ang="0">
                  <a:pos x="5580" y="1119"/>
                </a:cxn>
                <a:cxn ang="0">
                  <a:pos x="5400" y="1020"/>
                </a:cxn>
                <a:cxn ang="0">
                  <a:pos x="5205" y="918"/>
                </a:cxn>
                <a:cxn ang="0">
                  <a:pos x="5031" y="837"/>
                </a:cxn>
                <a:cxn ang="0">
                  <a:pos x="4866" y="771"/>
                </a:cxn>
                <a:cxn ang="0">
                  <a:pos x="4710" y="711"/>
                </a:cxn>
                <a:cxn ang="0">
                  <a:pos x="4545" y="651"/>
                </a:cxn>
                <a:cxn ang="0">
                  <a:pos x="4386" y="600"/>
                </a:cxn>
                <a:cxn ang="0">
                  <a:pos x="4248" y="552"/>
                </a:cxn>
                <a:cxn ang="0">
                  <a:pos x="3993" y="483"/>
                </a:cxn>
                <a:cxn ang="0">
                  <a:pos x="3777" y="423"/>
                </a:cxn>
                <a:cxn ang="0">
                  <a:pos x="3564" y="375"/>
                </a:cxn>
                <a:cxn ang="0">
                  <a:pos x="3282" y="312"/>
                </a:cxn>
                <a:cxn ang="0">
                  <a:pos x="3003" y="261"/>
                </a:cxn>
                <a:cxn ang="0">
                  <a:pos x="2733" y="213"/>
                </a:cxn>
                <a:cxn ang="0">
                  <a:pos x="2451" y="171"/>
                </a:cxn>
                <a:cxn ang="0">
                  <a:pos x="2211" y="138"/>
                </a:cxn>
                <a:cxn ang="0">
                  <a:pos x="1974" y="108"/>
                </a:cxn>
                <a:cxn ang="0">
                  <a:pos x="1665" y="81"/>
                </a:cxn>
                <a:cxn ang="0">
                  <a:pos x="1437" y="60"/>
                </a:cxn>
                <a:cxn ang="0">
                  <a:pos x="1125" y="36"/>
                </a:cxn>
                <a:cxn ang="0">
                  <a:pos x="828" y="21"/>
                </a:cxn>
                <a:cxn ang="0">
                  <a:pos x="558" y="12"/>
                </a:cxn>
                <a:cxn ang="0">
                  <a:pos x="282" y="3"/>
                </a:cxn>
                <a:cxn ang="0">
                  <a:pos x="0" y="0"/>
                </a:cxn>
              </a:cxnLst>
              <a:rect l="0" t="0" r="r" b="b"/>
              <a:pathLst>
                <a:path w="5760" h="2325">
                  <a:moveTo>
                    <a:pt x="0" y="0"/>
                  </a:moveTo>
                  <a:lnTo>
                    <a:pt x="0" y="339"/>
                  </a:lnTo>
                  <a:lnTo>
                    <a:pt x="558" y="357"/>
                  </a:lnTo>
                  <a:lnTo>
                    <a:pt x="807" y="375"/>
                  </a:lnTo>
                  <a:lnTo>
                    <a:pt x="1056" y="399"/>
                  </a:lnTo>
                  <a:lnTo>
                    <a:pt x="1272" y="426"/>
                  </a:lnTo>
                  <a:lnTo>
                    <a:pt x="1539" y="465"/>
                  </a:lnTo>
                  <a:lnTo>
                    <a:pt x="1791" y="510"/>
                  </a:lnTo>
                  <a:lnTo>
                    <a:pt x="2076" y="570"/>
                  </a:lnTo>
                  <a:lnTo>
                    <a:pt x="2334" y="630"/>
                  </a:lnTo>
                  <a:lnTo>
                    <a:pt x="2544" y="687"/>
                  </a:lnTo>
                  <a:lnTo>
                    <a:pt x="2775" y="759"/>
                  </a:lnTo>
                  <a:lnTo>
                    <a:pt x="3003" y="837"/>
                  </a:lnTo>
                  <a:lnTo>
                    <a:pt x="3231" y="924"/>
                  </a:lnTo>
                  <a:lnTo>
                    <a:pt x="3438" y="1005"/>
                  </a:lnTo>
                  <a:lnTo>
                    <a:pt x="3663" y="1110"/>
                  </a:lnTo>
                  <a:lnTo>
                    <a:pt x="3903" y="1233"/>
                  </a:lnTo>
                  <a:lnTo>
                    <a:pt x="4149" y="1374"/>
                  </a:lnTo>
                  <a:lnTo>
                    <a:pt x="4353" y="1506"/>
                  </a:lnTo>
                  <a:lnTo>
                    <a:pt x="4491" y="1602"/>
                  </a:lnTo>
                  <a:lnTo>
                    <a:pt x="4668" y="1740"/>
                  </a:lnTo>
                  <a:lnTo>
                    <a:pt x="4824" y="1875"/>
                  </a:lnTo>
                  <a:lnTo>
                    <a:pt x="4968" y="2016"/>
                  </a:lnTo>
                  <a:lnTo>
                    <a:pt x="5100" y="2154"/>
                  </a:lnTo>
                  <a:lnTo>
                    <a:pt x="5238" y="2324"/>
                  </a:lnTo>
                  <a:lnTo>
                    <a:pt x="5759" y="2324"/>
                  </a:lnTo>
                  <a:lnTo>
                    <a:pt x="5759" y="1245"/>
                  </a:lnTo>
                  <a:lnTo>
                    <a:pt x="5580" y="1119"/>
                  </a:lnTo>
                  <a:lnTo>
                    <a:pt x="5400" y="1020"/>
                  </a:lnTo>
                  <a:lnTo>
                    <a:pt x="5205" y="918"/>
                  </a:lnTo>
                  <a:lnTo>
                    <a:pt x="5031" y="837"/>
                  </a:lnTo>
                  <a:lnTo>
                    <a:pt x="4866" y="771"/>
                  </a:lnTo>
                  <a:lnTo>
                    <a:pt x="4710" y="711"/>
                  </a:lnTo>
                  <a:lnTo>
                    <a:pt x="4545" y="651"/>
                  </a:lnTo>
                  <a:lnTo>
                    <a:pt x="4386" y="600"/>
                  </a:lnTo>
                  <a:lnTo>
                    <a:pt x="4248" y="552"/>
                  </a:lnTo>
                  <a:lnTo>
                    <a:pt x="3993" y="483"/>
                  </a:lnTo>
                  <a:lnTo>
                    <a:pt x="3777" y="423"/>
                  </a:lnTo>
                  <a:lnTo>
                    <a:pt x="3564" y="375"/>
                  </a:lnTo>
                  <a:lnTo>
                    <a:pt x="3282" y="312"/>
                  </a:lnTo>
                  <a:lnTo>
                    <a:pt x="3003" y="261"/>
                  </a:lnTo>
                  <a:lnTo>
                    <a:pt x="2733" y="213"/>
                  </a:lnTo>
                  <a:lnTo>
                    <a:pt x="2451" y="171"/>
                  </a:lnTo>
                  <a:lnTo>
                    <a:pt x="2211" y="138"/>
                  </a:lnTo>
                  <a:lnTo>
                    <a:pt x="1974" y="108"/>
                  </a:lnTo>
                  <a:lnTo>
                    <a:pt x="1665" y="81"/>
                  </a:lnTo>
                  <a:lnTo>
                    <a:pt x="1437" y="60"/>
                  </a:lnTo>
                  <a:lnTo>
                    <a:pt x="1125" y="36"/>
                  </a:lnTo>
                  <a:lnTo>
                    <a:pt x="828" y="21"/>
                  </a:lnTo>
                  <a:lnTo>
                    <a:pt x="558" y="12"/>
                  </a:lnTo>
                  <a:lnTo>
                    <a:pt x="282" y="3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36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391" name="Freeform 7"/>
            <p:cNvSpPr>
              <a:spLocks/>
            </p:cNvSpPr>
            <p:nvPr/>
          </p:nvSpPr>
          <p:spPr bwMode="white">
            <a:xfrm>
              <a:off x="0" y="1550"/>
              <a:ext cx="5760" cy="15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51"/>
                </a:cxn>
                <a:cxn ang="0">
                  <a:pos x="282" y="357"/>
                </a:cxn>
                <a:cxn ang="0">
                  <a:pos x="627" y="363"/>
                </a:cxn>
                <a:cxn ang="0">
                  <a:pos x="960" y="375"/>
                </a:cxn>
                <a:cxn ang="0">
                  <a:pos x="1218" y="393"/>
                </a:cxn>
                <a:cxn ang="0">
                  <a:pos x="1470" y="411"/>
                </a:cxn>
                <a:cxn ang="0">
                  <a:pos x="1746" y="435"/>
                </a:cxn>
                <a:cxn ang="0">
                  <a:pos x="2022" y="462"/>
                </a:cxn>
                <a:cxn ang="0">
                  <a:pos x="2340" y="504"/>
                </a:cxn>
                <a:cxn ang="0">
                  <a:pos x="2664" y="549"/>
                </a:cxn>
                <a:cxn ang="0">
                  <a:pos x="2952" y="597"/>
                </a:cxn>
                <a:cxn ang="0">
                  <a:pos x="3225" y="648"/>
                </a:cxn>
                <a:cxn ang="0">
                  <a:pos x="3513" y="708"/>
                </a:cxn>
                <a:cxn ang="0">
                  <a:pos x="3693" y="750"/>
                </a:cxn>
                <a:cxn ang="0">
                  <a:pos x="3936" y="810"/>
                </a:cxn>
                <a:cxn ang="0">
                  <a:pos x="4095" y="855"/>
                </a:cxn>
                <a:cxn ang="0">
                  <a:pos x="4281" y="909"/>
                </a:cxn>
                <a:cxn ang="0">
                  <a:pos x="4503" y="981"/>
                </a:cxn>
                <a:cxn ang="0">
                  <a:pos x="4704" y="1053"/>
                </a:cxn>
                <a:cxn ang="0">
                  <a:pos x="4911" y="1131"/>
                </a:cxn>
                <a:cxn ang="0">
                  <a:pos x="5073" y="1197"/>
                </a:cxn>
                <a:cxn ang="0">
                  <a:pos x="5256" y="1281"/>
                </a:cxn>
                <a:cxn ang="0">
                  <a:pos x="5475" y="1401"/>
                </a:cxn>
                <a:cxn ang="0">
                  <a:pos x="5628" y="1482"/>
                </a:cxn>
                <a:cxn ang="0">
                  <a:pos x="5759" y="1572"/>
                </a:cxn>
                <a:cxn ang="0">
                  <a:pos x="5759" y="633"/>
                </a:cxn>
                <a:cxn ang="0">
                  <a:pos x="5493" y="570"/>
                </a:cxn>
                <a:cxn ang="0">
                  <a:pos x="5214" y="501"/>
                </a:cxn>
                <a:cxn ang="0">
                  <a:pos x="4950" y="444"/>
                </a:cxn>
                <a:cxn ang="0">
                  <a:pos x="4701" y="396"/>
                </a:cxn>
                <a:cxn ang="0">
                  <a:pos x="4425" y="348"/>
                </a:cxn>
                <a:cxn ang="0">
                  <a:pos x="4110" y="294"/>
                </a:cxn>
                <a:cxn ang="0">
                  <a:pos x="3813" y="252"/>
                </a:cxn>
                <a:cxn ang="0">
                  <a:pos x="3549" y="213"/>
                </a:cxn>
                <a:cxn ang="0">
                  <a:pos x="3261" y="183"/>
                </a:cxn>
                <a:cxn ang="0">
                  <a:pos x="3015" y="153"/>
                </a:cxn>
                <a:cxn ang="0">
                  <a:pos x="2757" y="129"/>
                </a:cxn>
                <a:cxn ang="0">
                  <a:pos x="2520" y="105"/>
                </a:cxn>
                <a:cxn ang="0">
                  <a:pos x="2301" y="87"/>
                </a:cxn>
                <a:cxn ang="0">
                  <a:pos x="2013" y="66"/>
                </a:cxn>
                <a:cxn ang="0">
                  <a:pos x="1731" y="48"/>
                </a:cxn>
                <a:cxn ang="0">
                  <a:pos x="1524" y="39"/>
                </a:cxn>
                <a:cxn ang="0">
                  <a:pos x="1260" y="27"/>
                </a:cxn>
                <a:cxn ang="0">
                  <a:pos x="966" y="15"/>
                </a:cxn>
                <a:cxn ang="0">
                  <a:pos x="714" y="12"/>
                </a:cxn>
                <a:cxn ang="0">
                  <a:pos x="510" y="6"/>
                </a:cxn>
                <a:cxn ang="0">
                  <a:pos x="243" y="0"/>
                </a:cxn>
                <a:cxn ang="0">
                  <a:pos x="0" y="0"/>
                </a:cxn>
              </a:cxnLst>
              <a:rect l="0" t="0" r="r" b="b"/>
              <a:pathLst>
                <a:path w="5760" h="1573">
                  <a:moveTo>
                    <a:pt x="0" y="0"/>
                  </a:moveTo>
                  <a:lnTo>
                    <a:pt x="0" y="351"/>
                  </a:lnTo>
                  <a:lnTo>
                    <a:pt x="282" y="357"/>
                  </a:lnTo>
                  <a:lnTo>
                    <a:pt x="627" y="363"/>
                  </a:lnTo>
                  <a:lnTo>
                    <a:pt x="960" y="375"/>
                  </a:lnTo>
                  <a:lnTo>
                    <a:pt x="1218" y="393"/>
                  </a:lnTo>
                  <a:lnTo>
                    <a:pt x="1470" y="411"/>
                  </a:lnTo>
                  <a:lnTo>
                    <a:pt x="1746" y="435"/>
                  </a:lnTo>
                  <a:lnTo>
                    <a:pt x="2022" y="462"/>
                  </a:lnTo>
                  <a:lnTo>
                    <a:pt x="2340" y="504"/>
                  </a:lnTo>
                  <a:lnTo>
                    <a:pt x="2664" y="549"/>
                  </a:lnTo>
                  <a:lnTo>
                    <a:pt x="2952" y="597"/>
                  </a:lnTo>
                  <a:lnTo>
                    <a:pt x="3225" y="648"/>
                  </a:lnTo>
                  <a:lnTo>
                    <a:pt x="3513" y="708"/>
                  </a:lnTo>
                  <a:lnTo>
                    <a:pt x="3693" y="750"/>
                  </a:lnTo>
                  <a:lnTo>
                    <a:pt x="3936" y="810"/>
                  </a:lnTo>
                  <a:lnTo>
                    <a:pt x="4095" y="855"/>
                  </a:lnTo>
                  <a:lnTo>
                    <a:pt x="4281" y="909"/>
                  </a:lnTo>
                  <a:lnTo>
                    <a:pt x="4503" y="981"/>
                  </a:lnTo>
                  <a:lnTo>
                    <a:pt x="4704" y="1053"/>
                  </a:lnTo>
                  <a:lnTo>
                    <a:pt x="4911" y="1131"/>
                  </a:lnTo>
                  <a:lnTo>
                    <a:pt x="5073" y="1197"/>
                  </a:lnTo>
                  <a:lnTo>
                    <a:pt x="5256" y="1281"/>
                  </a:lnTo>
                  <a:lnTo>
                    <a:pt x="5475" y="1401"/>
                  </a:lnTo>
                  <a:lnTo>
                    <a:pt x="5628" y="1482"/>
                  </a:lnTo>
                  <a:lnTo>
                    <a:pt x="5759" y="1572"/>
                  </a:lnTo>
                  <a:lnTo>
                    <a:pt x="5759" y="633"/>
                  </a:lnTo>
                  <a:lnTo>
                    <a:pt x="5493" y="570"/>
                  </a:lnTo>
                  <a:lnTo>
                    <a:pt x="5214" y="501"/>
                  </a:lnTo>
                  <a:lnTo>
                    <a:pt x="4950" y="444"/>
                  </a:lnTo>
                  <a:lnTo>
                    <a:pt x="4701" y="396"/>
                  </a:lnTo>
                  <a:lnTo>
                    <a:pt x="4425" y="348"/>
                  </a:lnTo>
                  <a:lnTo>
                    <a:pt x="4110" y="294"/>
                  </a:lnTo>
                  <a:lnTo>
                    <a:pt x="3813" y="252"/>
                  </a:lnTo>
                  <a:lnTo>
                    <a:pt x="3549" y="213"/>
                  </a:lnTo>
                  <a:lnTo>
                    <a:pt x="3261" y="183"/>
                  </a:lnTo>
                  <a:lnTo>
                    <a:pt x="3015" y="153"/>
                  </a:lnTo>
                  <a:lnTo>
                    <a:pt x="2757" y="129"/>
                  </a:lnTo>
                  <a:lnTo>
                    <a:pt x="2520" y="105"/>
                  </a:lnTo>
                  <a:lnTo>
                    <a:pt x="2301" y="87"/>
                  </a:lnTo>
                  <a:lnTo>
                    <a:pt x="2013" y="66"/>
                  </a:lnTo>
                  <a:lnTo>
                    <a:pt x="1731" y="48"/>
                  </a:lnTo>
                  <a:lnTo>
                    <a:pt x="1524" y="39"/>
                  </a:lnTo>
                  <a:lnTo>
                    <a:pt x="1260" y="27"/>
                  </a:lnTo>
                  <a:lnTo>
                    <a:pt x="966" y="15"/>
                  </a:lnTo>
                  <a:lnTo>
                    <a:pt x="714" y="12"/>
                  </a:lnTo>
                  <a:lnTo>
                    <a:pt x="510" y="6"/>
                  </a:lnTo>
                  <a:lnTo>
                    <a:pt x="243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36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392" name="Freeform 8"/>
            <p:cNvSpPr>
              <a:spLocks/>
            </p:cNvSpPr>
            <p:nvPr/>
          </p:nvSpPr>
          <p:spPr bwMode="white">
            <a:xfrm>
              <a:off x="0" y="1130"/>
              <a:ext cx="5760" cy="9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39"/>
                </a:cxn>
                <a:cxn ang="0">
                  <a:pos x="318" y="342"/>
                </a:cxn>
                <a:cxn ang="0">
                  <a:pos x="591" y="348"/>
                </a:cxn>
                <a:cxn ang="0">
                  <a:pos x="846" y="354"/>
                </a:cxn>
                <a:cxn ang="0">
                  <a:pos x="1074" y="360"/>
                </a:cxn>
                <a:cxn ang="0">
                  <a:pos x="1314" y="366"/>
                </a:cxn>
                <a:cxn ang="0">
                  <a:pos x="1599" y="381"/>
                </a:cxn>
                <a:cxn ang="0">
                  <a:pos x="1911" y="399"/>
                </a:cxn>
                <a:cxn ang="0">
                  <a:pos x="2241" y="420"/>
                </a:cxn>
                <a:cxn ang="0">
                  <a:pos x="2619" y="453"/>
                </a:cxn>
                <a:cxn ang="0">
                  <a:pos x="2889" y="477"/>
                </a:cxn>
                <a:cxn ang="0">
                  <a:pos x="3177" y="507"/>
                </a:cxn>
                <a:cxn ang="0">
                  <a:pos x="3498" y="543"/>
                </a:cxn>
                <a:cxn ang="0">
                  <a:pos x="3813" y="585"/>
                </a:cxn>
                <a:cxn ang="0">
                  <a:pos x="4044" y="618"/>
                </a:cxn>
                <a:cxn ang="0">
                  <a:pos x="4365" y="669"/>
                </a:cxn>
                <a:cxn ang="0">
                  <a:pos x="4683" y="726"/>
                </a:cxn>
                <a:cxn ang="0">
                  <a:pos x="4980" y="786"/>
                </a:cxn>
                <a:cxn ang="0">
                  <a:pos x="5268" y="846"/>
                </a:cxn>
                <a:cxn ang="0">
                  <a:pos x="5646" y="942"/>
                </a:cxn>
                <a:cxn ang="0">
                  <a:pos x="5759" y="969"/>
                </a:cxn>
                <a:cxn ang="0">
                  <a:pos x="5759" y="0"/>
                </a:cxn>
                <a:cxn ang="0">
                  <a:pos x="0" y="0"/>
                </a:cxn>
              </a:cxnLst>
              <a:rect l="0" t="0" r="r" b="b"/>
              <a:pathLst>
                <a:path w="5760" h="970">
                  <a:moveTo>
                    <a:pt x="0" y="0"/>
                  </a:moveTo>
                  <a:lnTo>
                    <a:pt x="0" y="339"/>
                  </a:lnTo>
                  <a:lnTo>
                    <a:pt x="318" y="342"/>
                  </a:lnTo>
                  <a:lnTo>
                    <a:pt x="591" y="348"/>
                  </a:lnTo>
                  <a:lnTo>
                    <a:pt x="846" y="354"/>
                  </a:lnTo>
                  <a:lnTo>
                    <a:pt x="1074" y="360"/>
                  </a:lnTo>
                  <a:lnTo>
                    <a:pt x="1314" y="366"/>
                  </a:lnTo>
                  <a:lnTo>
                    <a:pt x="1599" y="381"/>
                  </a:lnTo>
                  <a:lnTo>
                    <a:pt x="1911" y="399"/>
                  </a:lnTo>
                  <a:lnTo>
                    <a:pt x="2241" y="420"/>
                  </a:lnTo>
                  <a:lnTo>
                    <a:pt x="2619" y="453"/>
                  </a:lnTo>
                  <a:lnTo>
                    <a:pt x="2889" y="477"/>
                  </a:lnTo>
                  <a:lnTo>
                    <a:pt x="3177" y="507"/>
                  </a:lnTo>
                  <a:lnTo>
                    <a:pt x="3498" y="543"/>
                  </a:lnTo>
                  <a:lnTo>
                    <a:pt x="3813" y="585"/>
                  </a:lnTo>
                  <a:lnTo>
                    <a:pt x="4044" y="618"/>
                  </a:lnTo>
                  <a:lnTo>
                    <a:pt x="4365" y="669"/>
                  </a:lnTo>
                  <a:lnTo>
                    <a:pt x="4683" y="726"/>
                  </a:lnTo>
                  <a:lnTo>
                    <a:pt x="4980" y="786"/>
                  </a:lnTo>
                  <a:lnTo>
                    <a:pt x="5268" y="846"/>
                  </a:lnTo>
                  <a:lnTo>
                    <a:pt x="5646" y="942"/>
                  </a:lnTo>
                  <a:lnTo>
                    <a:pt x="5759" y="969"/>
                  </a:lnTo>
                  <a:lnTo>
                    <a:pt x="5759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36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393" name="Freeform 9"/>
            <p:cNvSpPr>
              <a:spLocks/>
            </p:cNvSpPr>
            <p:nvPr/>
          </p:nvSpPr>
          <p:spPr bwMode="white">
            <a:xfrm>
              <a:off x="0" y="-13"/>
              <a:ext cx="5760" cy="1060"/>
            </a:xfrm>
            <a:custGeom>
              <a:avLst/>
              <a:gdLst/>
              <a:ahLst/>
              <a:cxnLst>
                <a:cxn ang="0">
                  <a:pos x="0" y="753"/>
                </a:cxn>
                <a:cxn ang="0">
                  <a:pos x="0" y="1059"/>
                </a:cxn>
                <a:cxn ang="0">
                  <a:pos x="5759" y="1059"/>
                </a:cxn>
                <a:cxn ang="0">
                  <a:pos x="5759" y="0"/>
                </a:cxn>
                <a:cxn ang="0">
                  <a:pos x="5430" y="0"/>
                </a:cxn>
                <a:cxn ang="0">
                  <a:pos x="5298" y="84"/>
                </a:cxn>
                <a:cxn ang="0">
                  <a:pos x="5136" y="159"/>
                </a:cxn>
                <a:cxn ang="0">
                  <a:pos x="4968" y="222"/>
                </a:cxn>
                <a:cxn ang="0">
                  <a:pos x="4812" y="267"/>
                </a:cxn>
                <a:cxn ang="0">
                  <a:pos x="4626" y="324"/>
                </a:cxn>
                <a:cxn ang="0">
                  <a:pos x="4440" y="366"/>
                </a:cxn>
                <a:cxn ang="0">
                  <a:pos x="4230" y="414"/>
                </a:cxn>
                <a:cxn ang="0">
                  <a:pos x="3939" y="468"/>
                </a:cxn>
                <a:cxn ang="0">
                  <a:pos x="3711" y="504"/>
                </a:cxn>
                <a:cxn ang="0">
                  <a:pos x="3441" y="543"/>
                </a:cxn>
                <a:cxn ang="0">
                  <a:pos x="3189" y="579"/>
                </a:cxn>
                <a:cxn ang="0">
                  <a:pos x="2925" y="606"/>
                </a:cxn>
                <a:cxn ang="0">
                  <a:pos x="2679" y="633"/>
                </a:cxn>
                <a:cxn ang="0">
                  <a:pos x="2418" y="654"/>
                </a:cxn>
                <a:cxn ang="0">
                  <a:pos x="2142" y="675"/>
                </a:cxn>
                <a:cxn ang="0">
                  <a:pos x="1896" y="693"/>
                </a:cxn>
                <a:cxn ang="0">
                  <a:pos x="1647" y="708"/>
                </a:cxn>
                <a:cxn ang="0">
                  <a:pos x="1404" y="720"/>
                </a:cxn>
                <a:cxn ang="0">
                  <a:pos x="1170" y="732"/>
                </a:cxn>
                <a:cxn ang="0">
                  <a:pos x="906" y="738"/>
                </a:cxn>
                <a:cxn ang="0">
                  <a:pos x="534" y="747"/>
                </a:cxn>
                <a:cxn ang="0">
                  <a:pos x="201" y="753"/>
                </a:cxn>
                <a:cxn ang="0">
                  <a:pos x="0" y="753"/>
                </a:cxn>
              </a:cxnLst>
              <a:rect l="0" t="0" r="r" b="b"/>
              <a:pathLst>
                <a:path w="5760" h="1060">
                  <a:moveTo>
                    <a:pt x="0" y="753"/>
                  </a:moveTo>
                  <a:lnTo>
                    <a:pt x="0" y="1059"/>
                  </a:lnTo>
                  <a:lnTo>
                    <a:pt x="5759" y="1059"/>
                  </a:lnTo>
                  <a:lnTo>
                    <a:pt x="5759" y="0"/>
                  </a:lnTo>
                  <a:lnTo>
                    <a:pt x="5430" y="0"/>
                  </a:lnTo>
                  <a:lnTo>
                    <a:pt x="5298" y="84"/>
                  </a:lnTo>
                  <a:lnTo>
                    <a:pt x="5136" y="159"/>
                  </a:lnTo>
                  <a:lnTo>
                    <a:pt x="4968" y="222"/>
                  </a:lnTo>
                  <a:lnTo>
                    <a:pt x="4812" y="267"/>
                  </a:lnTo>
                  <a:lnTo>
                    <a:pt x="4626" y="324"/>
                  </a:lnTo>
                  <a:lnTo>
                    <a:pt x="4440" y="366"/>
                  </a:lnTo>
                  <a:lnTo>
                    <a:pt x="4230" y="414"/>
                  </a:lnTo>
                  <a:lnTo>
                    <a:pt x="3939" y="468"/>
                  </a:lnTo>
                  <a:lnTo>
                    <a:pt x="3711" y="504"/>
                  </a:lnTo>
                  <a:lnTo>
                    <a:pt x="3441" y="543"/>
                  </a:lnTo>
                  <a:lnTo>
                    <a:pt x="3189" y="579"/>
                  </a:lnTo>
                  <a:lnTo>
                    <a:pt x="2925" y="606"/>
                  </a:lnTo>
                  <a:lnTo>
                    <a:pt x="2679" y="633"/>
                  </a:lnTo>
                  <a:lnTo>
                    <a:pt x="2418" y="654"/>
                  </a:lnTo>
                  <a:lnTo>
                    <a:pt x="2142" y="675"/>
                  </a:lnTo>
                  <a:lnTo>
                    <a:pt x="1896" y="693"/>
                  </a:lnTo>
                  <a:lnTo>
                    <a:pt x="1647" y="708"/>
                  </a:lnTo>
                  <a:lnTo>
                    <a:pt x="1404" y="720"/>
                  </a:lnTo>
                  <a:lnTo>
                    <a:pt x="1170" y="732"/>
                  </a:lnTo>
                  <a:lnTo>
                    <a:pt x="906" y="738"/>
                  </a:lnTo>
                  <a:lnTo>
                    <a:pt x="534" y="747"/>
                  </a:lnTo>
                  <a:lnTo>
                    <a:pt x="201" y="753"/>
                  </a:lnTo>
                  <a:lnTo>
                    <a:pt x="0" y="753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36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394" name="Freeform 10"/>
            <p:cNvSpPr>
              <a:spLocks/>
            </p:cNvSpPr>
            <p:nvPr/>
          </p:nvSpPr>
          <p:spPr bwMode="white">
            <a:xfrm>
              <a:off x="0" y="-13"/>
              <a:ext cx="5284" cy="673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0" y="672"/>
                </a:cxn>
                <a:cxn ang="0">
                  <a:pos x="303" y="672"/>
                </a:cxn>
                <a:cxn ang="0">
                  <a:pos x="723" y="663"/>
                </a:cxn>
                <a:cxn ang="0">
                  <a:pos x="1020" y="654"/>
                </a:cxn>
                <a:cxn ang="0">
                  <a:pos x="1302" y="642"/>
                </a:cxn>
                <a:cxn ang="0">
                  <a:pos x="1554" y="630"/>
                </a:cxn>
                <a:cxn ang="0">
                  <a:pos x="1779" y="615"/>
                </a:cxn>
                <a:cxn ang="0">
                  <a:pos x="1962" y="606"/>
                </a:cxn>
                <a:cxn ang="0">
                  <a:pos x="2193" y="588"/>
                </a:cxn>
                <a:cxn ang="0">
                  <a:pos x="2448" y="570"/>
                </a:cxn>
                <a:cxn ang="0">
                  <a:pos x="2700" y="546"/>
                </a:cxn>
                <a:cxn ang="0">
                  <a:pos x="2904" y="528"/>
                </a:cxn>
                <a:cxn ang="0">
                  <a:pos x="3138" y="498"/>
                </a:cxn>
                <a:cxn ang="0">
                  <a:pos x="3324" y="474"/>
                </a:cxn>
                <a:cxn ang="0">
                  <a:pos x="3534" y="447"/>
                </a:cxn>
                <a:cxn ang="0">
                  <a:pos x="3735" y="420"/>
                </a:cxn>
                <a:cxn ang="0">
                  <a:pos x="3933" y="384"/>
                </a:cxn>
                <a:cxn ang="0">
                  <a:pos x="4116" y="351"/>
                </a:cxn>
                <a:cxn ang="0">
                  <a:pos x="4266" y="318"/>
                </a:cxn>
                <a:cxn ang="0">
                  <a:pos x="4446" y="279"/>
                </a:cxn>
                <a:cxn ang="0">
                  <a:pos x="4620" y="237"/>
                </a:cxn>
                <a:cxn ang="0">
                  <a:pos x="4779" y="192"/>
                </a:cxn>
                <a:cxn ang="0">
                  <a:pos x="4920" y="147"/>
                </a:cxn>
                <a:cxn ang="0">
                  <a:pos x="5085" y="90"/>
                </a:cxn>
                <a:cxn ang="0">
                  <a:pos x="5193" y="42"/>
                </a:cxn>
                <a:cxn ang="0">
                  <a:pos x="5283" y="0"/>
                </a:cxn>
                <a:cxn ang="0">
                  <a:pos x="3201" y="0"/>
                </a:cxn>
                <a:cxn ang="0">
                  <a:pos x="2982" y="57"/>
                </a:cxn>
                <a:cxn ang="0">
                  <a:pos x="2775" y="108"/>
                </a:cxn>
                <a:cxn ang="0">
                  <a:pos x="2562" y="150"/>
                </a:cxn>
                <a:cxn ang="0">
                  <a:pos x="2397" y="183"/>
                </a:cxn>
                <a:cxn ang="0">
                  <a:pos x="2205" y="213"/>
                </a:cxn>
                <a:cxn ang="0">
                  <a:pos x="2001" y="243"/>
                </a:cxn>
                <a:cxn ang="0">
                  <a:pos x="1776" y="273"/>
                </a:cxn>
                <a:cxn ang="0">
                  <a:pos x="1536" y="297"/>
                </a:cxn>
                <a:cxn ang="0">
                  <a:pos x="1344" y="312"/>
                </a:cxn>
                <a:cxn ang="0">
                  <a:pos x="1134" y="330"/>
                </a:cxn>
                <a:cxn ang="0">
                  <a:pos x="921" y="342"/>
                </a:cxn>
                <a:cxn ang="0">
                  <a:pos x="696" y="354"/>
                </a:cxn>
                <a:cxn ang="0">
                  <a:pos x="501" y="360"/>
                </a:cxn>
                <a:cxn ang="0">
                  <a:pos x="279" y="366"/>
                </a:cxn>
                <a:cxn ang="0">
                  <a:pos x="99" y="369"/>
                </a:cxn>
                <a:cxn ang="0">
                  <a:pos x="0" y="366"/>
                </a:cxn>
              </a:cxnLst>
              <a:rect l="0" t="0" r="r" b="b"/>
              <a:pathLst>
                <a:path w="5284" h="673">
                  <a:moveTo>
                    <a:pt x="0" y="366"/>
                  </a:moveTo>
                  <a:lnTo>
                    <a:pt x="0" y="672"/>
                  </a:lnTo>
                  <a:lnTo>
                    <a:pt x="303" y="672"/>
                  </a:lnTo>
                  <a:lnTo>
                    <a:pt x="723" y="663"/>
                  </a:lnTo>
                  <a:lnTo>
                    <a:pt x="1020" y="654"/>
                  </a:lnTo>
                  <a:lnTo>
                    <a:pt x="1302" y="642"/>
                  </a:lnTo>
                  <a:lnTo>
                    <a:pt x="1554" y="630"/>
                  </a:lnTo>
                  <a:lnTo>
                    <a:pt x="1779" y="615"/>
                  </a:lnTo>
                  <a:lnTo>
                    <a:pt x="1962" y="606"/>
                  </a:lnTo>
                  <a:lnTo>
                    <a:pt x="2193" y="588"/>
                  </a:lnTo>
                  <a:lnTo>
                    <a:pt x="2448" y="570"/>
                  </a:lnTo>
                  <a:lnTo>
                    <a:pt x="2700" y="546"/>
                  </a:lnTo>
                  <a:lnTo>
                    <a:pt x="2904" y="528"/>
                  </a:lnTo>
                  <a:lnTo>
                    <a:pt x="3138" y="498"/>
                  </a:lnTo>
                  <a:lnTo>
                    <a:pt x="3324" y="474"/>
                  </a:lnTo>
                  <a:lnTo>
                    <a:pt x="3534" y="447"/>
                  </a:lnTo>
                  <a:lnTo>
                    <a:pt x="3735" y="420"/>
                  </a:lnTo>
                  <a:lnTo>
                    <a:pt x="3933" y="384"/>
                  </a:lnTo>
                  <a:lnTo>
                    <a:pt x="4116" y="351"/>
                  </a:lnTo>
                  <a:lnTo>
                    <a:pt x="4266" y="318"/>
                  </a:lnTo>
                  <a:lnTo>
                    <a:pt x="4446" y="279"/>
                  </a:lnTo>
                  <a:lnTo>
                    <a:pt x="4620" y="237"/>
                  </a:lnTo>
                  <a:lnTo>
                    <a:pt x="4779" y="192"/>
                  </a:lnTo>
                  <a:lnTo>
                    <a:pt x="4920" y="147"/>
                  </a:lnTo>
                  <a:lnTo>
                    <a:pt x="5085" y="90"/>
                  </a:lnTo>
                  <a:lnTo>
                    <a:pt x="5193" y="42"/>
                  </a:lnTo>
                  <a:lnTo>
                    <a:pt x="5283" y="0"/>
                  </a:lnTo>
                  <a:lnTo>
                    <a:pt x="3201" y="0"/>
                  </a:lnTo>
                  <a:lnTo>
                    <a:pt x="2982" y="57"/>
                  </a:lnTo>
                  <a:lnTo>
                    <a:pt x="2775" y="108"/>
                  </a:lnTo>
                  <a:lnTo>
                    <a:pt x="2562" y="150"/>
                  </a:lnTo>
                  <a:lnTo>
                    <a:pt x="2397" y="183"/>
                  </a:lnTo>
                  <a:lnTo>
                    <a:pt x="2205" y="213"/>
                  </a:lnTo>
                  <a:lnTo>
                    <a:pt x="2001" y="243"/>
                  </a:lnTo>
                  <a:lnTo>
                    <a:pt x="1776" y="273"/>
                  </a:lnTo>
                  <a:lnTo>
                    <a:pt x="1536" y="297"/>
                  </a:lnTo>
                  <a:lnTo>
                    <a:pt x="1344" y="312"/>
                  </a:lnTo>
                  <a:lnTo>
                    <a:pt x="1134" y="330"/>
                  </a:lnTo>
                  <a:lnTo>
                    <a:pt x="921" y="342"/>
                  </a:lnTo>
                  <a:lnTo>
                    <a:pt x="696" y="354"/>
                  </a:lnTo>
                  <a:lnTo>
                    <a:pt x="501" y="360"/>
                  </a:lnTo>
                  <a:lnTo>
                    <a:pt x="279" y="366"/>
                  </a:lnTo>
                  <a:lnTo>
                    <a:pt x="99" y="369"/>
                  </a:lnTo>
                  <a:lnTo>
                    <a:pt x="0" y="366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36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395" name="Freeform 11"/>
            <p:cNvSpPr>
              <a:spLocks/>
            </p:cNvSpPr>
            <p:nvPr/>
          </p:nvSpPr>
          <p:spPr bwMode="white">
            <a:xfrm>
              <a:off x="0" y="-13"/>
              <a:ext cx="2884" cy="28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85"/>
                </a:cxn>
                <a:cxn ang="0">
                  <a:pos x="192" y="285"/>
                </a:cxn>
                <a:cxn ang="0">
                  <a:pos x="384" y="282"/>
                </a:cxn>
                <a:cxn ang="0">
                  <a:pos x="579" y="276"/>
                </a:cxn>
                <a:cxn ang="0">
                  <a:pos x="789" y="267"/>
                </a:cxn>
                <a:cxn ang="0">
                  <a:pos x="999" y="258"/>
                </a:cxn>
                <a:cxn ang="0">
                  <a:pos x="1161" y="246"/>
                </a:cxn>
                <a:cxn ang="0">
                  <a:pos x="1302" y="234"/>
                </a:cxn>
                <a:cxn ang="0">
                  <a:pos x="1458" y="222"/>
                </a:cxn>
                <a:cxn ang="0">
                  <a:pos x="1665" y="201"/>
                </a:cxn>
                <a:cxn ang="0">
                  <a:pos x="1992" y="159"/>
                </a:cxn>
                <a:cxn ang="0">
                  <a:pos x="2301" y="117"/>
                </a:cxn>
                <a:cxn ang="0">
                  <a:pos x="2604" y="60"/>
                </a:cxn>
                <a:cxn ang="0">
                  <a:pos x="2883" y="0"/>
                </a:cxn>
                <a:cxn ang="0">
                  <a:pos x="0" y="0"/>
                </a:cxn>
              </a:cxnLst>
              <a:rect l="0" t="0" r="r" b="b"/>
              <a:pathLst>
                <a:path w="2884" h="286">
                  <a:moveTo>
                    <a:pt x="0" y="0"/>
                  </a:moveTo>
                  <a:lnTo>
                    <a:pt x="0" y="285"/>
                  </a:lnTo>
                  <a:lnTo>
                    <a:pt x="192" y="285"/>
                  </a:lnTo>
                  <a:lnTo>
                    <a:pt x="384" y="282"/>
                  </a:lnTo>
                  <a:lnTo>
                    <a:pt x="579" y="276"/>
                  </a:lnTo>
                  <a:lnTo>
                    <a:pt x="789" y="267"/>
                  </a:lnTo>
                  <a:lnTo>
                    <a:pt x="999" y="258"/>
                  </a:lnTo>
                  <a:lnTo>
                    <a:pt x="1161" y="246"/>
                  </a:lnTo>
                  <a:lnTo>
                    <a:pt x="1302" y="234"/>
                  </a:lnTo>
                  <a:lnTo>
                    <a:pt x="1458" y="222"/>
                  </a:lnTo>
                  <a:lnTo>
                    <a:pt x="1665" y="201"/>
                  </a:lnTo>
                  <a:lnTo>
                    <a:pt x="1992" y="159"/>
                  </a:lnTo>
                  <a:lnTo>
                    <a:pt x="2301" y="117"/>
                  </a:lnTo>
                  <a:lnTo>
                    <a:pt x="2604" y="60"/>
                  </a:lnTo>
                  <a:lnTo>
                    <a:pt x="2883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36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6147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48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6398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399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400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E8EC51B7-CC74-41E3-847E-97230B4E5A06}" type="slidenum">
              <a:rPr lang="ru-RU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14290"/>
            <a:ext cx="9144000" cy="1470025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Реки</a:t>
            </a: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643050"/>
            <a:ext cx="6953267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5" descr="устье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6"/>
          <p:cNvGraphicFramePr>
            <a:graphicFrameLocks noChangeAspect="1"/>
          </p:cNvGraphicFramePr>
          <p:nvPr/>
        </p:nvGraphicFramePr>
        <p:xfrm>
          <a:off x="762000" y="762000"/>
          <a:ext cx="7621588" cy="5257800"/>
        </p:xfrm>
        <a:graphic>
          <a:graphicData uri="http://schemas.openxmlformats.org/presentationml/2006/ole">
            <p:oleObj spid="_x0000_s11266" name="Photo Editor Photo" r:id="rId4" imgW="7621064" imgH="5257143" progId="">
              <p:embed/>
            </p:oleObj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1267" name="Photo Editor Photo" r:id="rId5" imgW="7621064" imgH="5257143" progId="">
              <p:embed/>
            </p:oleObj>
          </a:graphicData>
        </a:graphic>
      </p:graphicFrame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533400"/>
            <a:ext cx="76200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800" i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Устье-место впадения реки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2214562"/>
            <a:ext cx="4643438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928670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714612" y="285728"/>
            <a:ext cx="6429388" cy="1143000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Устье -</a:t>
            </a:r>
            <a:br>
              <a:rPr lang="ru-RU" sz="6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               Дельта</a:t>
            </a: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642918"/>
            <a:ext cx="4852354" cy="3214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3196112"/>
            <a:ext cx="4714876" cy="366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714612" y="285728"/>
            <a:ext cx="6429388" cy="1143000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Устье -</a:t>
            </a:r>
            <a:br>
              <a:rPr lang="ru-RU" sz="6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                   Эстуарий</a:t>
            </a: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4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5000628" cy="1143000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Устье -</a:t>
            </a:r>
            <a:br>
              <a:rPr lang="ru-RU" sz="6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Губа</a:t>
            </a:r>
            <a:endParaRPr lang="ru-RU" sz="60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36328" t="14583" r="36133" b="5208"/>
          <a:stretch>
            <a:fillRect/>
          </a:stretch>
        </p:blipFill>
        <p:spPr bwMode="auto">
          <a:xfrm>
            <a:off x="2000232" y="252289"/>
            <a:ext cx="4429156" cy="631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243" name="Group 3"/>
          <p:cNvGrpSpPr>
            <a:grpSpLocks/>
          </p:cNvGrpSpPr>
          <p:nvPr/>
        </p:nvGrpSpPr>
        <p:grpSpPr bwMode="auto">
          <a:xfrm>
            <a:off x="4000496" y="214290"/>
            <a:ext cx="619125" cy="635000"/>
            <a:chOff x="7929" y="6903"/>
            <a:chExt cx="976" cy="1000"/>
          </a:xfrm>
        </p:grpSpPr>
        <p:sp>
          <p:nvSpPr>
            <p:cNvPr id="10244" name="AutoShape 4"/>
            <p:cNvSpPr>
              <a:spLocks noChangeArrowheads="1"/>
            </p:cNvSpPr>
            <p:nvPr/>
          </p:nvSpPr>
          <p:spPr bwMode="auto">
            <a:xfrm>
              <a:off x="8177" y="7134"/>
              <a:ext cx="364" cy="678"/>
            </a:xfrm>
            <a:prstGeom prst="triangle">
              <a:avLst>
                <a:gd name="adj" fmla="val 50000"/>
              </a:avLst>
            </a:prstGeom>
            <a:solidFill>
              <a:srgbClr val="974706"/>
            </a:solidFill>
            <a:ln w="38100">
              <a:solidFill>
                <a:srgbClr val="974706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974706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45" name="AutoShape 5"/>
            <p:cNvSpPr>
              <a:spLocks noChangeArrowheads="1"/>
            </p:cNvSpPr>
            <p:nvPr/>
          </p:nvSpPr>
          <p:spPr bwMode="auto">
            <a:xfrm>
              <a:off x="8541" y="6903"/>
              <a:ext cx="364" cy="678"/>
            </a:xfrm>
            <a:prstGeom prst="triangle">
              <a:avLst>
                <a:gd name="adj" fmla="val 50000"/>
              </a:avLst>
            </a:prstGeom>
            <a:solidFill>
              <a:srgbClr val="E36C0A"/>
            </a:solidFill>
            <a:ln w="38100">
              <a:solidFill>
                <a:srgbClr val="974706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974706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46" name="AutoShape 6"/>
            <p:cNvSpPr>
              <a:spLocks noChangeArrowheads="1"/>
            </p:cNvSpPr>
            <p:nvPr/>
          </p:nvSpPr>
          <p:spPr bwMode="auto">
            <a:xfrm>
              <a:off x="7929" y="7225"/>
              <a:ext cx="364" cy="678"/>
            </a:xfrm>
            <a:prstGeom prst="triangle">
              <a:avLst>
                <a:gd name="adj" fmla="val 50000"/>
              </a:avLst>
            </a:prstGeom>
            <a:solidFill>
              <a:srgbClr val="E36C0A"/>
            </a:solidFill>
            <a:ln w="38100">
              <a:solidFill>
                <a:srgbClr val="974706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974706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47" name="AutoShape 7"/>
            <p:cNvSpPr>
              <a:spLocks noChangeArrowheads="1"/>
            </p:cNvSpPr>
            <p:nvPr/>
          </p:nvSpPr>
          <p:spPr bwMode="auto">
            <a:xfrm>
              <a:off x="8293" y="7134"/>
              <a:ext cx="160" cy="282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3500430" y="5572140"/>
            <a:ext cx="250033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Устье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86314" y="285728"/>
            <a:ext cx="1214446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Исток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949297">
            <a:off x="1725549" y="3547417"/>
            <a:ext cx="250033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Правый приток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20181137">
            <a:off x="4410110" y="3555269"/>
            <a:ext cx="250033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Левый приток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20823776">
            <a:off x="2730859" y="1988936"/>
            <a:ext cx="250033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Правый берег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20783469">
            <a:off x="4230138" y="2431253"/>
            <a:ext cx="250033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Левый берег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Стрелка вниз 32"/>
          <p:cNvSpPr/>
          <p:nvPr/>
        </p:nvSpPr>
        <p:spPr>
          <a:xfrm rot="18041787">
            <a:off x="4790191" y="1208006"/>
            <a:ext cx="439396" cy="108994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 rot="15349467">
            <a:off x="3107521" y="4321975"/>
            <a:ext cx="250033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Главная река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6" grpId="0"/>
      <p:bldP spid="17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20" y="1214422"/>
            <a:ext cx="8358246" cy="520685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Река со всеми ее притоками.</a:t>
            </a:r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2"/>
          <a:srcRect l="20659" r="7433" b="10106"/>
          <a:stretch>
            <a:fillRect/>
          </a:stretch>
        </p:blipFill>
        <p:spPr bwMode="auto">
          <a:xfrm>
            <a:off x="900113" y="1778879"/>
            <a:ext cx="7672415" cy="490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9" name="Freeform 21"/>
          <p:cNvSpPr>
            <a:spLocks/>
          </p:cNvSpPr>
          <p:nvPr/>
        </p:nvSpPr>
        <p:spPr bwMode="auto">
          <a:xfrm>
            <a:off x="1619250" y="1773238"/>
            <a:ext cx="5240338" cy="4602162"/>
          </a:xfrm>
          <a:custGeom>
            <a:avLst/>
            <a:gdLst>
              <a:gd name="T0" fmla="*/ 2697163 w 3301"/>
              <a:gd name="T1" fmla="*/ 123825 h 2899"/>
              <a:gd name="T2" fmla="*/ 2635250 w 3301"/>
              <a:gd name="T3" fmla="*/ 681037 h 2899"/>
              <a:gd name="T4" fmla="*/ 2201863 w 3301"/>
              <a:gd name="T5" fmla="*/ 1116012 h 2899"/>
              <a:gd name="T6" fmla="*/ 1704975 w 3301"/>
              <a:gd name="T7" fmla="*/ 1223962 h 2899"/>
              <a:gd name="T8" fmla="*/ 977900 w 3301"/>
              <a:gd name="T9" fmla="*/ 1379537 h 2899"/>
              <a:gd name="T10" fmla="*/ 744538 w 3301"/>
              <a:gd name="T11" fmla="*/ 1208087 h 2899"/>
              <a:gd name="T12" fmla="*/ 512763 w 3301"/>
              <a:gd name="T13" fmla="*/ 1517650 h 2899"/>
              <a:gd name="T14" fmla="*/ 822325 w 3301"/>
              <a:gd name="T15" fmla="*/ 1719263 h 2899"/>
              <a:gd name="T16" fmla="*/ 1023938 w 3301"/>
              <a:gd name="T17" fmla="*/ 2432050 h 2899"/>
              <a:gd name="T18" fmla="*/ 915988 w 3301"/>
              <a:gd name="T19" fmla="*/ 2557462 h 2899"/>
              <a:gd name="T20" fmla="*/ 868363 w 3301"/>
              <a:gd name="T21" fmla="*/ 2665412 h 2899"/>
              <a:gd name="T22" fmla="*/ 636588 w 3301"/>
              <a:gd name="T23" fmla="*/ 3284538 h 2899"/>
              <a:gd name="T24" fmla="*/ 217488 w 3301"/>
              <a:gd name="T25" fmla="*/ 3486150 h 2899"/>
              <a:gd name="T26" fmla="*/ 77788 w 3301"/>
              <a:gd name="T27" fmla="*/ 3765550 h 2899"/>
              <a:gd name="T28" fmla="*/ 217488 w 3301"/>
              <a:gd name="T29" fmla="*/ 4230687 h 2899"/>
              <a:gd name="T30" fmla="*/ 388938 w 3301"/>
              <a:gd name="T31" fmla="*/ 4246562 h 2899"/>
              <a:gd name="T32" fmla="*/ 590550 w 3301"/>
              <a:gd name="T33" fmla="*/ 4184650 h 2899"/>
              <a:gd name="T34" fmla="*/ 790575 w 3301"/>
              <a:gd name="T35" fmla="*/ 3687762 h 2899"/>
              <a:gd name="T36" fmla="*/ 1023938 w 3301"/>
              <a:gd name="T37" fmla="*/ 3749675 h 2899"/>
              <a:gd name="T38" fmla="*/ 977900 w 3301"/>
              <a:gd name="T39" fmla="*/ 4184650 h 2899"/>
              <a:gd name="T40" fmla="*/ 1039813 w 3301"/>
              <a:gd name="T41" fmla="*/ 4602162 h 2899"/>
              <a:gd name="T42" fmla="*/ 1504950 w 3301"/>
              <a:gd name="T43" fmla="*/ 4510087 h 2899"/>
              <a:gd name="T44" fmla="*/ 2185988 w 3301"/>
              <a:gd name="T45" fmla="*/ 4386262 h 2899"/>
              <a:gd name="T46" fmla="*/ 2481263 w 3301"/>
              <a:gd name="T47" fmla="*/ 4260850 h 2899"/>
              <a:gd name="T48" fmla="*/ 2774950 w 3301"/>
              <a:gd name="T49" fmla="*/ 4214812 h 2899"/>
              <a:gd name="T50" fmla="*/ 3038475 w 3301"/>
              <a:gd name="T51" fmla="*/ 3997325 h 2899"/>
              <a:gd name="T52" fmla="*/ 3116263 w 3301"/>
              <a:gd name="T53" fmla="*/ 3811587 h 2899"/>
              <a:gd name="T54" fmla="*/ 3224213 w 3301"/>
              <a:gd name="T55" fmla="*/ 3486150 h 2899"/>
              <a:gd name="T56" fmla="*/ 3519488 w 3301"/>
              <a:gd name="T57" fmla="*/ 3378200 h 2899"/>
              <a:gd name="T58" fmla="*/ 4030663 w 3301"/>
              <a:gd name="T59" fmla="*/ 3533775 h 2899"/>
              <a:gd name="T60" fmla="*/ 4697413 w 3301"/>
              <a:gd name="T61" fmla="*/ 3735387 h 2899"/>
              <a:gd name="T62" fmla="*/ 4789488 w 3301"/>
              <a:gd name="T63" fmla="*/ 3548062 h 2899"/>
              <a:gd name="T64" fmla="*/ 4960938 w 3301"/>
              <a:gd name="T65" fmla="*/ 3114674 h 2899"/>
              <a:gd name="T66" fmla="*/ 5162551 w 3301"/>
              <a:gd name="T67" fmla="*/ 2773362 h 2899"/>
              <a:gd name="T68" fmla="*/ 4867276 w 3301"/>
              <a:gd name="T69" fmla="*/ 2278062 h 2899"/>
              <a:gd name="T70" fmla="*/ 4711701 w 3301"/>
              <a:gd name="T71" fmla="*/ 2432050 h 2899"/>
              <a:gd name="T72" fmla="*/ 4495801 w 3301"/>
              <a:gd name="T73" fmla="*/ 1936750 h 2899"/>
              <a:gd name="T74" fmla="*/ 3844926 w 3301"/>
              <a:gd name="T75" fmla="*/ 1812925 h 2899"/>
              <a:gd name="T76" fmla="*/ 3565526 w 3301"/>
              <a:gd name="T77" fmla="*/ 1704975 h 2899"/>
              <a:gd name="T78" fmla="*/ 3379788 w 3301"/>
              <a:gd name="T79" fmla="*/ 1549400 h 2899"/>
              <a:gd name="T80" fmla="*/ 3224213 w 3301"/>
              <a:gd name="T81" fmla="*/ 1455737 h 2899"/>
              <a:gd name="T82" fmla="*/ 3146425 w 3301"/>
              <a:gd name="T83" fmla="*/ 339725 h 289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301"/>
              <a:gd name="T127" fmla="*/ 0 h 2899"/>
              <a:gd name="T128" fmla="*/ 3301 w 3301"/>
              <a:gd name="T129" fmla="*/ 2899 h 2899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301" h="2899">
                <a:moveTo>
                  <a:pt x="1611" y="0"/>
                </a:moveTo>
                <a:cubicBezTo>
                  <a:pt x="1649" y="24"/>
                  <a:pt x="1669" y="34"/>
                  <a:pt x="1699" y="78"/>
                </a:cubicBezTo>
                <a:cubicBezTo>
                  <a:pt x="1712" y="97"/>
                  <a:pt x="1738" y="136"/>
                  <a:pt x="1738" y="136"/>
                </a:cubicBezTo>
                <a:cubicBezTo>
                  <a:pt x="1731" y="265"/>
                  <a:pt x="1730" y="327"/>
                  <a:pt x="1660" y="429"/>
                </a:cubicBezTo>
                <a:cubicBezTo>
                  <a:pt x="1635" y="503"/>
                  <a:pt x="1588" y="569"/>
                  <a:pt x="1543" y="634"/>
                </a:cubicBezTo>
                <a:cubicBezTo>
                  <a:pt x="1505" y="689"/>
                  <a:pt x="1436" y="671"/>
                  <a:pt x="1387" y="703"/>
                </a:cubicBezTo>
                <a:cubicBezTo>
                  <a:pt x="1318" y="748"/>
                  <a:pt x="1348" y="729"/>
                  <a:pt x="1299" y="761"/>
                </a:cubicBezTo>
                <a:cubicBezTo>
                  <a:pt x="1236" y="802"/>
                  <a:pt x="1149" y="768"/>
                  <a:pt x="1074" y="771"/>
                </a:cubicBezTo>
                <a:cubicBezTo>
                  <a:pt x="996" y="798"/>
                  <a:pt x="937" y="861"/>
                  <a:pt x="860" y="888"/>
                </a:cubicBezTo>
                <a:cubicBezTo>
                  <a:pt x="779" y="884"/>
                  <a:pt x="680" y="920"/>
                  <a:pt x="616" y="869"/>
                </a:cubicBezTo>
                <a:cubicBezTo>
                  <a:pt x="583" y="842"/>
                  <a:pt x="571" y="802"/>
                  <a:pt x="528" y="781"/>
                </a:cubicBezTo>
                <a:cubicBezTo>
                  <a:pt x="509" y="772"/>
                  <a:pt x="469" y="761"/>
                  <a:pt x="469" y="761"/>
                </a:cubicBezTo>
                <a:cubicBezTo>
                  <a:pt x="342" y="770"/>
                  <a:pt x="324" y="737"/>
                  <a:pt x="293" y="830"/>
                </a:cubicBezTo>
                <a:cubicBezTo>
                  <a:pt x="312" y="1017"/>
                  <a:pt x="282" y="872"/>
                  <a:pt x="323" y="956"/>
                </a:cubicBezTo>
                <a:cubicBezTo>
                  <a:pt x="328" y="965"/>
                  <a:pt x="325" y="979"/>
                  <a:pt x="332" y="986"/>
                </a:cubicBezTo>
                <a:cubicBezTo>
                  <a:pt x="380" y="1034"/>
                  <a:pt x="453" y="1068"/>
                  <a:pt x="518" y="1083"/>
                </a:cubicBezTo>
                <a:cubicBezTo>
                  <a:pt x="613" y="1149"/>
                  <a:pt x="636" y="1267"/>
                  <a:pt x="655" y="1376"/>
                </a:cubicBezTo>
                <a:cubicBezTo>
                  <a:pt x="652" y="1428"/>
                  <a:pt x="656" y="1481"/>
                  <a:pt x="645" y="1532"/>
                </a:cubicBezTo>
                <a:cubicBezTo>
                  <a:pt x="642" y="1543"/>
                  <a:pt x="624" y="1543"/>
                  <a:pt x="616" y="1552"/>
                </a:cubicBezTo>
                <a:cubicBezTo>
                  <a:pt x="601" y="1570"/>
                  <a:pt x="577" y="1611"/>
                  <a:pt x="577" y="1611"/>
                </a:cubicBezTo>
                <a:cubicBezTo>
                  <a:pt x="574" y="1624"/>
                  <a:pt x="572" y="1638"/>
                  <a:pt x="567" y="1650"/>
                </a:cubicBezTo>
                <a:cubicBezTo>
                  <a:pt x="562" y="1661"/>
                  <a:pt x="548" y="1667"/>
                  <a:pt x="547" y="1679"/>
                </a:cubicBezTo>
                <a:cubicBezTo>
                  <a:pt x="535" y="1779"/>
                  <a:pt x="558" y="1885"/>
                  <a:pt x="528" y="1982"/>
                </a:cubicBezTo>
                <a:cubicBezTo>
                  <a:pt x="506" y="2051"/>
                  <a:pt x="460" y="2051"/>
                  <a:pt x="401" y="2069"/>
                </a:cubicBezTo>
                <a:cubicBezTo>
                  <a:pt x="365" y="2080"/>
                  <a:pt x="337" y="2105"/>
                  <a:pt x="303" y="2118"/>
                </a:cubicBezTo>
                <a:cubicBezTo>
                  <a:pt x="224" y="2147"/>
                  <a:pt x="199" y="2136"/>
                  <a:pt x="137" y="2196"/>
                </a:cubicBezTo>
                <a:cubicBezTo>
                  <a:pt x="122" y="2240"/>
                  <a:pt x="83" y="2271"/>
                  <a:pt x="69" y="2313"/>
                </a:cubicBezTo>
                <a:cubicBezTo>
                  <a:pt x="62" y="2333"/>
                  <a:pt x="49" y="2372"/>
                  <a:pt x="49" y="2372"/>
                </a:cubicBezTo>
                <a:cubicBezTo>
                  <a:pt x="42" y="2461"/>
                  <a:pt x="0" y="2599"/>
                  <a:pt x="108" y="2636"/>
                </a:cubicBezTo>
                <a:cubicBezTo>
                  <a:pt x="118" y="2646"/>
                  <a:pt x="125" y="2658"/>
                  <a:pt x="137" y="2665"/>
                </a:cubicBezTo>
                <a:cubicBezTo>
                  <a:pt x="155" y="2675"/>
                  <a:pt x="196" y="2684"/>
                  <a:pt x="196" y="2684"/>
                </a:cubicBezTo>
                <a:cubicBezTo>
                  <a:pt x="212" y="2681"/>
                  <a:pt x="229" y="2681"/>
                  <a:pt x="245" y="2675"/>
                </a:cubicBezTo>
                <a:cubicBezTo>
                  <a:pt x="310" y="2651"/>
                  <a:pt x="239" y="2657"/>
                  <a:pt x="303" y="2645"/>
                </a:cubicBezTo>
                <a:cubicBezTo>
                  <a:pt x="326" y="2641"/>
                  <a:pt x="349" y="2639"/>
                  <a:pt x="372" y="2636"/>
                </a:cubicBezTo>
                <a:cubicBezTo>
                  <a:pt x="394" y="2602"/>
                  <a:pt x="426" y="2530"/>
                  <a:pt x="440" y="2489"/>
                </a:cubicBezTo>
                <a:cubicBezTo>
                  <a:pt x="446" y="2410"/>
                  <a:pt x="423" y="2349"/>
                  <a:pt x="498" y="2323"/>
                </a:cubicBezTo>
                <a:cubicBezTo>
                  <a:pt x="544" y="2326"/>
                  <a:pt x="591" y="2321"/>
                  <a:pt x="635" y="2333"/>
                </a:cubicBezTo>
                <a:cubicBezTo>
                  <a:pt x="645" y="2336"/>
                  <a:pt x="645" y="2352"/>
                  <a:pt x="645" y="2362"/>
                </a:cubicBezTo>
                <a:cubicBezTo>
                  <a:pt x="645" y="2443"/>
                  <a:pt x="644" y="2525"/>
                  <a:pt x="635" y="2606"/>
                </a:cubicBezTo>
                <a:cubicBezTo>
                  <a:pt x="634" y="2618"/>
                  <a:pt x="622" y="2626"/>
                  <a:pt x="616" y="2636"/>
                </a:cubicBezTo>
                <a:cubicBezTo>
                  <a:pt x="604" y="2681"/>
                  <a:pt x="586" y="2772"/>
                  <a:pt x="586" y="2772"/>
                </a:cubicBezTo>
                <a:cubicBezTo>
                  <a:pt x="596" y="2868"/>
                  <a:pt x="579" y="2874"/>
                  <a:pt x="655" y="2899"/>
                </a:cubicBezTo>
                <a:cubicBezTo>
                  <a:pt x="704" y="2896"/>
                  <a:pt x="753" y="2896"/>
                  <a:pt x="801" y="2889"/>
                </a:cubicBezTo>
                <a:cubicBezTo>
                  <a:pt x="851" y="2882"/>
                  <a:pt x="898" y="2845"/>
                  <a:pt x="948" y="2841"/>
                </a:cubicBezTo>
                <a:cubicBezTo>
                  <a:pt x="1013" y="2836"/>
                  <a:pt x="1078" y="2834"/>
                  <a:pt x="1143" y="2831"/>
                </a:cubicBezTo>
                <a:cubicBezTo>
                  <a:pt x="1222" y="2811"/>
                  <a:pt x="1298" y="2783"/>
                  <a:pt x="1377" y="2763"/>
                </a:cubicBezTo>
                <a:cubicBezTo>
                  <a:pt x="1392" y="2759"/>
                  <a:pt x="1429" y="2751"/>
                  <a:pt x="1445" y="2743"/>
                </a:cubicBezTo>
                <a:cubicBezTo>
                  <a:pt x="1481" y="2725"/>
                  <a:pt x="1522" y="2690"/>
                  <a:pt x="1563" y="2684"/>
                </a:cubicBezTo>
                <a:cubicBezTo>
                  <a:pt x="1598" y="2679"/>
                  <a:pt x="1634" y="2678"/>
                  <a:pt x="1670" y="2675"/>
                </a:cubicBezTo>
                <a:cubicBezTo>
                  <a:pt x="1696" y="2668"/>
                  <a:pt x="1722" y="2662"/>
                  <a:pt x="1748" y="2655"/>
                </a:cubicBezTo>
                <a:cubicBezTo>
                  <a:pt x="1769" y="2650"/>
                  <a:pt x="1786" y="2633"/>
                  <a:pt x="1807" y="2626"/>
                </a:cubicBezTo>
                <a:cubicBezTo>
                  <a:pt x="1845" y="2588"/>
                  <a:pt x="1869" y="2549"/>
                  <a:pt x="1914" y="2518"/>
                </a:cubicBezTo>
                <a:cubicBezTo>
                  <a:pt x="1946" y="2472"/>
                  <a:pt x="1930" y="2501"/>
                  <a:pt x="1953" y="2431"/>
                </a:cubicBezTo>
                <a:cubicBezTo>
                  <a:pt x="1956" y="2421"/>
                  <a:pt x="1963" y="2401"/>
                  <a:pt x="1963" y="2401"/>
                </a:cubicBezTo>
                <a:cubicBezTo>
                  <a:pt x="1964" y="2393"/>
                  <a:pt x="1973" y="2306"/>
                  <a:pt x="1982" y="2284"/>
                </a:cubicBezTo>
                <a:cubicBezTo>
                  <a:pt x="1995" y="2254"/>
                  <a:pt x="2017" y="2225"/>
                  <a:pt x="2031" y="2196"/>
                </a:cubicBezTo>
                <a:cubicBezTo>
                  <a:pt x="2036" y="2187"/>
                  <a:pt x="2034" y="2174"/>
                  <a:pt x="2041" y="2167"/>
                </a:cubicBezTo>
                <a:cubicBezTo>
                  <a:pt x="2063" y="2145"/>
                  <a:pt x="2202" y="2130"/>
                  <a:pt x="2217" y="2128"/>
                </a:cubicBezTo>
                <a:cubicBezTo>
                  <a:pt x="2322" y="2135"/>
                  <a:pt x="2343" y="2133"/>
                  <a:pt x="2422" y="2157"/>
                </a:cubicBezTo>
                <a:cubicBezTo>
                  <a:pt x="2460" y="2183"/>
                  <a:pt x="2505" y="2192"/>
                  <a:pt x="2539" y="2226"/>
                </a:cubicBezTo>
                <a:cubicBezTo>
                  <a:pt x="2599" y="2286"/>
                  <a:pt x="2606" y="2334"/>
                  <a:pt x="2695" y="2362"/>
                </a:cubicBezTo>
                <a:cubicBezTo>
                  <a:pt x="2783" y="2359"/>
                  <a:pt x="2872" y="2365"/>
                  <a:pt x="2959" y="2353"/>
                </a:cubicBezTo>
                <a:cubicBezTo>
                  <a:pt x="2983" y="2350"/>
                  <a:pt x="2992" y="2311"/>
                  <a:pt x="2998" y="2294"/>
                </a:cubicBezTo>
                <a:cubicBezTo>
                  <a:pt x="3004" y="2274"/>
                  <a:pt x="3017" y="2235"/>
                  <a:pt x="3017" y="2235"/>
                </a:cubicBezTo>
                <a:cubicBezTo>
                  <a:pt x="3020" y="2183"/>
                  <a:pt x="3021" y="2131"/>
                  <a:pt x="3027" y="2079"/>
                </a:cubicBezTo>
                <a:cubicBezTo>
                  <a:pt x="3033" y="2024"/>
                  <a:pt x="3088" y="1993"/>
                  <a:pt x="3125" y="1962"/>
                </a:cubicBezTo>
                <a:cubicBezTo>
                  <a:pt x="3156" y="1936"/>
                  <a:pt x="3174" y="1902"/>
                  <a:pt x="3203" y="1874"/>
                </a:cubicBezTo>
                <a:cubicBezTo>
                  <a:pt x="3217" y="1828"/>
                  <a:pt x="3239" y="1798"/>
                  <a:pt x="3252" y="1747"/>
                </a:cubicBezTo>
                <a:cubicBezTo>
                  <a:pt x="3248" y="1656"/>
                  <a:pt x="3301" y="1501"/>
                  <a:pt x="3193" y="1464"/>
                </a:cubicBezTo>
                <a:cubicBezTo>
                  <a:pt x="3146" y="1417"/>
                  <a:pt x="3136" y="1425"/>
                  <a:pt x="3066" y="1435"/>
                </a:cubicBezTo>
                <a:cubicBezTo>
                  <a:pt x="3053" y="1454"/>
                  <a:pt x="3046" y="1480"/>
                  <a:pt x="3027" y="1493"/>
                </a:cubicBezTo>
                <a:cubicBezTo>
                  <a:pt x="3007" y="1506"/>
                  <a:pt x="2968" y="1532"/>
                  <a:pt x="2968" y="1532"/>
                </a:cubicBezTo>
                <a:cubicBezTo>
                  <a:pt x="2942" y="1526"/>
                  <a:pt x="2901" y="1537"/>
                  <a:pt x="2890" y="1513"/>
                </a:cubicBezTo>
                <a:cubicBezTo>
                  <a:pt x="2859" y="1446"/>
                  <a:pt x="2902" y="1289"/>
                  <a:pt x="2832" y="1220"/>
                </a:cubicBezTo>
                <a:cubicBezTo>
                  <a:pt x="2787" y="1176"/>
                  <a:pt x="2654" y="1185"/>
                  <a:pt x="2607" y="1181"/>
                </a:cubicBezTo>
                <a:cubicBezTo>
                  <a:pt x="2543" y="1159"/>
                  <a:pt x="2490" y="1151"/>
                  <a:pt x="2422" y="1142"/>
                </a:cubicBezTo>
                <a:cubicBezTo>
                  <a:pt x="2387" y="1130"/>
                  <a:pt x="2339" y="1120"/>
                  <a:pt x="2305" y="1103"/>
                </a:cubicBezTo>
                <a:cubicBezTo>
                  <a:pt x="2236" y="1068"/>
                  <a:pt x="2312" y="1095"/>
                  <a:pt x="2246" y="1074"/>
                </a:cubicBezTo>
                <a:cubicBezTo>
                  <a:pt x="2224" y="1057"/>
                  <a:pt x="2198" y="1045"/>
                  <a:pt x="2178" y="1025"/>
                </a:cubicBezTo>
                <a:cubicBezTo>
                  <a:pt x="2129" y="977"/>
                  <a:pt x="2190" y="1012"/>
                  <a:pt x="2129" y="976"/>
                </a:cubicBezTo>
                <a:cubicBezTo>
                  <a:pt x="2116" y="969"/>
                  <a:pt x="2103" y="964"/>
                  <a:pt x="2090" y="956"/>
                </a:cubicBezTo>
                <a:cubicBezTo>
                  <a:pt x="2070" y="944"/>
                  <a:pt x="2031" y="917"/>
                  <a:pt x="2031" y="917"/>
                </a:cubicBezTo>
                <a:cubicBezTo>
                  <a:pt x="1979" y="839"/>
                  <a:pt x="1986" y="822"/>
                  <a:pt x="1963" y="732"/>
                </a:cubicBezTo>
                <a:cubicBezTo>
                  <a:pt x="1954" y="611"/>
                  <a:pt x="1896" y="273"/>
                  <a:pt x="1982" y="214"/>
                </a:cubicBezTo>
                <a:cubicBezTo>
                  <a:pt x="1993" y="182"/>
                  <a:pt x="1982" y="185"/>
                  <a:pt x="2002" y="185"/>
                </a:cubicBezTo>
              </a:path>
            </a:pathLst>
          </a:custGeom>
          <a:noFill/>
          <a:ln w="2857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1311275" y="2817813"/>
            <a:ext cx="4900613" cy="3805237"/>
            <a:chOff x="826" y="1775"/>
            <a:chExt cx="3087" cy="2397"/>
          </a:xfrm>
        </p:grpSpPr>
        <p:grpSp>
          <p:nvGrpSpPr>
            <p:cNvPr id="3" name="Group 42"/>
            <p:cNvGrpSpPr>
              <a:grpSpLocks/>
            </p:cNvGrpSpPr>
            <p:nvPr/>
          </p:nvGrpSpPr>
          <p:grpSpPr bwMode="auto">
            <a:xfrm>
              <a:off x="1565" y="1775"/>
              <a:ext cx="2348" cy="1787"/>
              <a:chOff x="1720" y="1775"/>
              <a:chExt cx="2348" cy="1787"/>
            </a:xfrm>
          </p:grpSpPr>
          <p:sp>
            <p:nvSpPr>
              <p:cNvPr id="12298" name="Text Box 23"/>
              <p:cNvSpPr txBox="1">
                <a:spLocks noChangeArrowheads="1"/>
              </p:cNvSpPr>
              <p:nvPr/>
            </p:nvSpPr>
            <p:spPr bwMode="auto">
              <a:xfrm rot="4048066">
                <a:off x="2643" y="1889"/>
                <a:ext cx="440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sz="1600"/>
                  <a:t>лена</a:t>
                </a:r>
              </a:p>
            </p:txBody>
          </p:sp>
          <p:sp>
            <p:nvSpPr>
              <p:cNvPr id="12299" name="Text Box 26"/>
              <p:cNvSpPr txBox="1">
                <a:spLocks noChangeArrowheads="1"/>
              </p:cNvSpPr>
              <p:nvPr/>
            </p:nvSpPr>
            <p:spPr bwMode="auto">
              <a:xfrm>
                <a:off x="3276" y="2204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1400"/>
                  <a:t>алдан</a:t>
                </a:r>
              </a:p>
            </p:txBody>
          </p:sp>
          <p:sp>
            <p:nvSpPr>
              <p:cNvPr id="12300" name="Text Box 27"/>
              <p:cNvSpPr txBox="1">
                <a:spLocks noChangeArrowheads="1"/>
              </p:cNvSpPr>
              <p:nvPr/>
            </p:nvSpPr>
            <p:spPr bwMode="auto">
              <a:xfrm>
                <a:off x="2414" y="2431"/>
                <a:ext cx="45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1400"/>
                  <a:t>вилюй</a:t>
                </a:r>
              </a:p>
            </p:txBody>
          </p:sp>
          <p:sp>
            <p:nvSpPr>
              <p:cNvPr id="12301" name="Text Box 29"/>
              <p:cNvSpPr txBox="1">
                <a:spLocks noChangeArrowheads="1"/>
              </p:cNvSpPr>
              <p:nvPr/>
            </p:nvSpPr>
            <p:spPr bwMode="auto">
              <a:xfrm rot="-2975266">
                <a:off x="3196" y="2647"/>
                <a:ext cx="42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sz="1400"/>
                  <a:t>амга</a:t>
                </a:r>
              </a:p>
            </p:txBody>
          </p:sp>
          <p:sp>
            <p:nvSpPr>
              <p:cNvPr id="12302" name="Text Box 30"/>
              <p:cNvSpPr txBox="1">
                <a:spLocks noChangeArrowheads="1"/>
              </p:cNvSpPr>
              <p:nvPr/>
            </p:nvSpPr>
            <p:spPr bwMode="auto">
              <a:xfrm rot="2463843">
                <a:off x="1720" y="3200"/>
                <a:ext cx="51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sz="1400"/>
                  <a:t>витим</a:t>
                </a:r>
              </a:p>
            </p:txBody>
          </p:sp>
          <p:sp>
            <p:nvSpPr>
              <p:cNvPr id="12303" name="Text Box 31"/>
              <p:cNvSpPr txBox="1">
                <a:spLocks noChangeArrowheads="1"/>
              </p:cNvSpPr>
              <p:nvPr/>
            </p:nvSpPr>
            <p:spPr bwMode="auto">
              <a:xfrm rot="-3499807">
                <a:off x="3785" y="2803"/>
                <a:ext cx="37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sz="1400"/>
                  <a:t>мая</a:t>
                </a:r>
              </a:p>
            </p:txBody>
          </p:sp>
          <p:sp>
            <p:nvSpPr>
              <p:cNvPr id="12304" name="Text Box 32"/>
              <p:cNvSpPr txBox="1">
                <a:spLocks noChangeArrowheads="1"/>
              </p:cNvSpPr>
              <p:nvPr/>
            </p:nvSpPr>
            <p:spPr bwMode="auto">
              <a:xfrm rot="4698296">
                <a:off x="2301" y="3165"/>
                <a:ext cx="60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sz="1400"/>
                  <a:t>олекма</a:t>
                </a:r>
              </a:p>
            </p:txBody>
          </p:sp>
          <p:sp>
            <p:nvSpPr>
              <p:cNvPr id="12305" name="Text Box 33"/>
              <p:cNvSpPr txBox="1">
                <a:spLocks noChangeArrowheads="1"/>
              </p:cNvSpPr>
              <p:nvPr/>
            </p:nvSpPr>
            <p:spPr bwMode="auto">
              <a:xfrm rot="1904706">
                <a:off x="3458" y="3026"/>
                <a:ext cx="41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sz="1400"/>
                  <a:t>учур</a:t>
                </a:r>
              </a:p>
            </p:txBody>
          </p:sp>
          <p:sp>
            <p:nvSpPr>
              <p:cNvPr id="12306" name="Text Box 36"/>
              <p:cNvSpPr txBox="1">
                <a:spLocks noChangeArrowheads="1"/>
              </p:cNvSpPr>
              <p:nvPr/>
            </p:nvSpPr>
            <p:spPr bwMode="auto">
              <a:xfrm rot="3802215">
                <a:off x="1921" y="2135"/>
                <a:ext cx="527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sz="1400"/>
                  <a:t>марха</a:t>
                </a:r>
              </a:p>
            </p:txBody>
          </p:sp>
          <p:sp>
            <p:nvSpPr>
              <p:cNvPr id="12307" name="Text Box 37"/>
              <p:cNvSpPr txBox="1">
                <a:spLocks noChangeArrowheads="1"/>
              </p:cNvSpPr>
              <p:nvPr/>
            </p:nvSpPr>
            <p:spPr bwMode="auto">
              <a:xfrm rot="3889026">
                <a:off x="2244" y="2057"/>
                <a:ext cx="43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sz="1400"/>
                  <a:t>тюнг</a:t>
                </a:r>
              </a:p>
            </p:txBody>
          </p:sp>
        </p:grpSp>
        <p:sp>
          <p:nvSpPr>
            <p:cNvPr id="12297" name="Text Box 38"/>
            <p:cNvSpPr txBox="1">
              <a:spLocks noChangeArrowheads="1"/>
            </p:cNvSpPr>
            <p:nvPr/>
          </p:nvSpPr>
          <p:spPr bwMode="auto">
            <a:xfrm>
              <a:off x="826" y="3941"/>
              <a:ext cx="65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200"/>
                <a:t>Оз</a:t>
              </a:r>
              <a:r>
                <a:rPr lang="ru-RU"/>
                <a:t>.</a:t>
              </a:r>
              <a:r>
                <a:rPr lang="ru-RU" sz="1400"/>
                <a:t>Байкал</a:t>
              </a:r>
            </a:p>
          </p:txBody>
        </p:sp>
      </p:grpSp>
      <p:sp>
        <p:nvSpPr>
          <p:cNvPr id="12328" name="Text Box 40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4429124" y="6286520"/>
            <a:ext cx="43926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Речная система и бассейн реки Лена</a:t>
            </a:r>
            <a:r>
              <a:rPr lang="ru-RU" dirty="0"/>
              <a:t>.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0"/>
            <a:ext cx="64293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Речная</a:t>
            </a:r>
            <a:r>
              <a:rPr kumimoji="0" lang="ru-RU" sz="6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система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20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  <p:bldP spid="12309" grpId="0" animBg="1"/>
      <p:bldP spid="123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Задание №1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9525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Найдите и покажите на карте полушарий следующие реки:    Нил,</a:t>
            </a:r>
          </a:p>
          <a:p>
            <a:pPr indent="9525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Макензи, </a:t>
            </a:r>
          </a:p>
          <a:p>
            <a:pPr indent="9525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Инд.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Задание № 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Найдите и покажите на карте России реку Обь, Волга</a:t>
            </a: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Заполнить схему:</a:t>
            </a:r>
            <a:endParaRPr lang="ru-RU" b="1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Где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берет начало __________, протекает по _____________, впадает в ______.</a:t>
            </a:r>
            <a:endParaRPr lang="ru-RU" sz="2400" dirty="0" smtClean="0">
              <a:ea typeface="Times New Roman"/>
              <a:cs typeface="Times New Roman"/>
            </a:endParaRP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Задание № 3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285860"/>
            <a:ext cx="8929718" cy="5572140"/>
          </a:xfrm>
        </p:spPr>
        <p:txBody>
          <a:bodyPr>
            <a:normAutofit fontScale="92500" lnSpcReduction="10000"/>
          </a:bodyPr>
          <a:lstStyle/>
          <a:p>
            <a:r>
              <a:rPr lang="ru-RU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УЗ 1: 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Где находится исток реки Амазонка?</a:t>
            </a:r>
          </a:p>
          <a:p>
            <a:r>
              <a:rPr lang="ru-RU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УЗ 2: 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В каком направлении протекает река Амазонка?</a:t>
            </a:r>
          </a:p>
          <a:p>
            <a:r>
              <a:rPr lang="ru-RU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УЗ 3: 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Где находится устье Амазонка?</a:t>
            </a:r>
          </a:p>
          <a:p>
            <a:r>
              <a:rPr lang="ru-RU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УЗ 4:  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Назовите правые притоки?</a:t>
            </a:r>
          </a:p>
          <a:p>
            <a:r>
              <a:rPr lang="ru-RU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УЗ 5: 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Назовите левые притоки?</a:t>
            </a:r>
          </a:p>
          <a:p>
            <a:r>
              <a:rPr lang="ru-RU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УЗ 6: 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Определите каким - правым или левым притоком является Иртыш для Оби? </a:t>
            </a:r>
          </a:p>
          <a:p>
            <a:r>
              <a:rPr lang="ru-RU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УЗ 7: 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Какие реки протекают в городе Новосибирске и Новосибирской области?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928662" y="214290"/>
            <a:ext cx="7620000" cy="685800"/>
          </a:xfrm>
        </p:spPr>
        <p:txBody>
          <a:bodyPr/>
          <a:lstStyle/>
          <a:p>
            <a:pPr eaLnBrk="1" hangingPunct="1"/>
            <a:r>
              <a:rPr lang="ru-RU" sz="4000" b="1" i="1" dirty="0" smtClean="0">
                <a:solidFill>
                  <a:srgbClr val="FF0000"/>
                </a:solidFill>
              </a:rPr>
              <a:t>Словарь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00108"/>
            <a:ext cx="9144000" cy="4648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    Дельта- </a:t>
            </a:r>
            <a:r>
              <a:rPr lang="ru-RU" sz="2400" dirty="0" smtClean="0">
                <a:solidFill>
                  <a:schemeClr val="bg2"/>
                </a:solidFill>
              </a:rPr>
              <a:t>низменность в низовьях реки, образованная речными наносами, с сетью рукавов и протоков.</a:t>
            </a:r>
          </a:p>
          <a:p>
            <a:pPr eaLnBrk="1" hangingPunct="1">
              <a:buFontTx/>
              <a:buNone/>
            </a:pPr>
            <a:r>
              <a:rPr lang="ru-RU" sz="2400" dirty="0" smtClean="0">
                <a:solidFill>
                  <a:schemeClr val="bg2"/>
                </a:solidFill>
              </a:rPr>
              <a:t>    </a:t>
            </a:r>
            <a:r>
              <a:rPr lang="ru-RU" sz="2400" dirty="0" smtClean="0">
                <a:solidFill>
                  <a:srgbClr val="FF0000"/>
                </a:solidFill>
              </a:rPr>
              <a:t>Коренной берег – </a:t>
            </a:r>
            <a:r>
              <a:rPr lang="ru-RU" sz="2400" dirty="0" err="1" smtClean="0">
                <a:solidFill>
                  <a:schemeClr val="bg2"/>
                </a:solidFill>
              </a:rPr>
              <a:t>берег</a:t>
            </a:r>
            <a:r>
              <a:rPr lang="ru-RU" sz="2400" dirty="0" smtClean="0">
                <a:solidFill>
                  <a:schemeClr val="bg2"/>
                </a:solidFill>
              </a:rPr>
              <a:t>, сложенный горными породами.</a:t>
            </a:r>
          </a:p>
          <a:p>
            <a:pPr eaLnBrk="1" hangingPunct="1">
              <a:buFontTx/>
              <a:buNone/>
            </a:pPr>
            <a:r>
              <a:rPr lang="ru-RU" sz="2400" dirty="0" smtClean="0">
                <a:solidFill>
                  <a:schemeClr val="bg2"/>
                </a:solidFill>
              </a:rPr>
              <a:t>    </a:t>
            </a:r>
            <a:r>
              <a:rPr lang="ru-RU" sz="2400" dirty="0" smtClean="0">
                <a:solidFill>
                  <a:srgbClr val="FF0000"/>
                </a:solidFill>
              </a:rPr>
              <a:t>Пойма – </a:t>
            </a:r>
            <a:r>
              <a:rPr lang="ru-RU" sz="2400" dirty="0" smtClean="0">
                <a:solidFill>
                  <a:schemeClr val="bg2"/>
                </a:solidFill>
              </a:rPr>
              <a:t>часть речной долины, по которой река течет только во время разлива.</a:t>
            </a:r>
          </a:p>
          <a:p>
            <a:pPr eaLnBrk="1" hangingPunct="1">
              <a:buFontTx/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    Пороги – </a:t>
            </a:r>
            <a:r>
              <a:rPr lang="ru-RU" sz="2400" dirty="0" smtClean="0">
                <a:solidFill>
                  <a:schemeClr val="bg2"/>
                </a:solidFill>
              </a:rPr>
              <a:t>выходы твердых пород и нагромождения камней, пересекающие русло реки.</a:t>
            </a:r>
          </a:p>
          <a:p>
            <a:pPr eaLnBrk="1" hangingPunct="1">
              <a:buFontTx/>
              <a:buNone/>
            </a:pPr>
            <a:r>
              <a:rPr lang="ru-RU" sz="2400" dirty="0" smtClean="0">
                <a:solidFill>
                  <a:schemeClr val="bg2"/>
                </a:solidFill>
              </a:rPr>
              <a:t>    </a:t>
            </a:r>
            <a:r>
              <a:rPr lang="ru-RU" sz="2400" dirty="0" smtClean="0">
                <a:solidFill>
                  <a:srgbClr val="FF0000"/>
                </a:solidFill>
              </a:rPr>
              <a:t>Речная система – </a:t>
            </a:r>
            <a:r>
              <a:rPr lang="ru-RU" sz="2400" dirty="0" smtClean="0">
                <a:solidFill>
                  <a:schemeClr val="bg2"/>
                </a:solidFill>
              </a:rPr>
              <a:t>главная река со всеми ее притоками.</a:t>
            </a:r>
          </a:p>
          <a:p>
            <a:pPr eaLnBrk="1" hangingPunct="1">
              <a:buFontTx/>
              <a:buNone/>
            </a:pPr>
            <a:r>
              <a:rPr lang="ru-RU" sz="2400" dirty="0" smtClean="0">
                <a:solidFill>
                  <a:schemeClr val="bg2"/>
                </a:solidFill>
              </a:rPr>
              <a:t>    </a:t>
            </a:r>
            <a:r>
              <a:rPr lang="ru-RU" sz="2400" dirty="0" smtClean="0">
                <a:solidFill>
                  <a:srgbClr val="FF0000"/>
                </a:solidFill>
              </a:rPr>
              <a:t>Река – </a:t>
            </a:r>
            <a:r>
              <a:rPr lang="ru-RU" sz="2400" dirty="0" smtClean="0">
                <a:solidFill>
                  <a:schemeClr val="bg2"/>
                </a:solidFill>
              </a:rPr>
              <a:t>постоянный поток воды, протекающий в природном углублении, называемом </a:t>
            </a:r>
            <a:r>
              <a:rPr lang="ru-RU" sz="2400" dirty="0" smtClean="0">
                <a:solidFill>
                  <a:srgbClr val="FF0000"/>
                </a:solidFill>
              </a:rPr>
              <a:t>руслом</a:t>
            </a:r>
            <a:r>
              <a:rPr lang="ru-RU" sz="2400" dirty="0" smtClean="0">
                <a:solidFill>
                  <a:schemeClr val="bg2"/>
                </a:solidFill>
              </a:rPr>
              <a:t>.</a:t>
            </a:r>
          </a:p>
          <a:p>
            <a:pPr eaLnBrk="1" hangingPunct="1">
              <a:buFontTx/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     Исток– </a:t>
            </a:r>
            <a:r>
              <a:rPr lang="ru-RU" sz="2400" dirty="0" smtClean="0">
                <a:solidFill>
                  <a:schemeClr val="bg2"/>
                </a:solidFill>
              </a:rPr>
              <a:t>место где начинается река.</a:t>
            </a:r>
          </a:p>
          <a:p>
            <a:pPr eaLnBrk="1" hangingPunct="1">
              <a:buFontTx/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    Устье – </a:t>
            </a:r>
            <a:r>
              <a:rPr lang="ru-RU" sz="2400" dirty="0" smtClean="0">
                <a:solidFill>
                  <a:schemeClr val="bg2"/>
                </a:solidFill>
              </a:rPr>
              <a:t> место где заканчивается река (дельта, эстуарий, губа).</a:t>
            </a:r>
          </a:p>
          <a:p>
            <a:pPr eaLnBrk="1" hangingPunct="1">
              <a:buFontTx/>
              <a:buNone/>
            </a:pPr>
            <a:endParaRPr lang="ru-RU" sz="2000" dirty="0" smtClean="0">
              <a:solidFill>
                <a:schemeClr val="bg2"/>
              </a:solidFill>
            </a:endParaRPr>
          </a:p>
          <a:p>
            <a:pPr eaLnBrk="1" hangingPunct="1">
              <a:buFontTx/>
              <a:buNone/>
            </a:pPr>
            <a:endParaRPr lang="ru-RU" sz="20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Река- это водный поток, текущий в выработанном им углублении, </a:t>
            </a:r>
          </a:p>
          <a:p>
            <a:pPr marL="0" indent="0" algn="ctr"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русле реки.</a:t>
            </a:r>
          </a:p>
          <a:p>
            <a:pPr marL="0" indent="0">
              <a:buNone/>
            </a:pP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287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49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Freeform 4"/>
          <p:cNvSpPr>
            <a:spLocks/>
          </p:cNvSpPr>
          <p:nvPr/>
        </p:nvSpPr>
        <p:spPr bwMode="auto">
          <a:xfrm>
            <a:off x="-73025" y="412750"/>
            <a:ext cx="9217025" cy="6445250"/>
          </a:xfrm>
          <a:custGeom>
            <a:avLst/>
            <a:gdLst/>
            <a:ahLst/>
            <a:cxnLst>
              <a:cxn ang="0">
                <a:pos x="0" y="2518"/>
              </a:cxn>
              <a:cxn ang="0">
                <a:pos x="409" y="2518"/>
              </a:cxn>
              <a:cxn ang="0">
                <a:pos x="1724" y="2064"/>
              </a:cxn>
              <a:cxn ang="0">
                <a:pos x="2767" y="1475"/>
              </a:cxn>
              <a:cxn ang="0">
                <a:pos x="3765" y="704"/>
              </a:cxn>
              <a:cxn ang="0">
                <a:pos x="4264" y="23"/>
              </a:cxn>
              <a:cxn ang="0">
                <a:pos x="4582" y="568"/>
              </a:cxn>
              <a:cxn ang="0">
                <a:pos x="5262" y="1429"/>
              </a:cxn>
              <a:cxn ang="0">
                <a:pos x="5716" y="1747"/>
              </a:cxn>
              <a:cxn ang="0">
                <a:pos x="5761" y="4060"/>
              </a:cxn>
              <a:cxn ang="0">
                <a:pos x="0" y="4060"/>
              </a:cxn>
              <a:cxn ang="0">
                <a:pos x="0" y="2518"/>
              </a:cxn>
            </a:cxnLst>
            <a:rect l="0" t="0" r="r" b="b"/>
            <a:pathLst>
              <a:path w="5761" h="4060">
                <a:moveTo>
                  <a:pt x="0" y="2518"/>
                </a:moveTo>
                <a:cubicBezTo>
                  <a:pt x="68" y="2261"/>
                  <a:pt x="122" y="2594"/>
                  <a:pt x="409" y="2518"/>
                </a:cubicBezTo>
                <a:cubicBezTo>
                  <a:pt x="696" y="2442"/>
                  <a:pt x="1331" y="2238"/>
                  <a:pt x="1724" y="2064"/>
                </a:cubicBezTo>
                <a:cubicBezTo>
                  <a:pt x="2117" y="1890"/>
                  <a:pt x="2427" y="1702"/>
                  <a:pt x="2767" y="1475"/>
                </a:cubicBezTo>
                <a:cubicBezTo>
                  <a:pt x="3107" y="1248"/>
                  <a:pt x="3516" y="946"/>
                  <a:pt x="3765" y="704"/>
                </a:cubicBezTo>
                <a:cubicBezTo>
                  <a:pt x="4014" y="462"/>
                  <a:pt x="4128" y="46"/>
                  <a:pt x="4264" y="23"/>
                </a:cubicBezTo>
                <a:cubicBezTo>
                  <a:pt x="4400" y="0"/>
                  <a:pt x="4416" y="334"/>
                  <a:pt x="4582" y="568"/>
                </a:cubicBezTo>
                <a:cubicBezTo>
                  <a:pt x="4748" y="802"/>
                  <a:pt x="5073" y="1233"/>
                  <a:pt x="5262" y="1429"/>
                </a:cubicBezTo>
                <a:cubicBezTo>
                  <a:pt x="5451" y="1625"/>
                  <a:pt x="5633" y="1309"/>
                  <a:pt x="5716" y="1747"/>
                </a:cubicBezTo>
                <a:lnTo>
                  <a:pt x="5761" y="4060"/>
                </a:lnTo>
                <a:lnTo>
                  <a:pt x="0" y="4060"/>
                </a:lnTo>
                <a:lnTo>
                  <a:pt x="0" y="2518"/>
                </a:lnTo>
                <a:close/>
              </a:path>
            </a:pathLst>
          </a:custGeom>
          <a:solidFill>
            <a:srgbClr val="D7AE85"/>
          </a:solidFill>
          <a:ln w="9525" cap="flat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6389" name="Oval 5"/>
          <p:cNvSpPr>
            <a:spLocks noChangeArrowheads="1"/>
          </p:cNvSpPr>
          <p:nvPr/>
        </p:nvSpPr>
        <p:spPr bwMode="auto">
          <a:xfrm>
            <a:off x="323850" y="188913"/>
            <a:ext cx="647700" cy="6477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971550" y="620713"/>
            <a:ext cx="576263" cy="2159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>
            <a:off x="827088" y="836613"/>
            <a:ext cx="215900" cy="36036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 flipV="1">
            <a:off x="971550" y="188913"/>
            <a:ext cx="504825" cy="2159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flipH="1">
            <a:off x="539750" y="836613"/>
            <a:ext cx="71438" cy="36036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 flipH="1">
            <a:off x="0" y="692150"/>
            <a:ext cx="395288" cy="433388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flipH="1">
            <a:off x="0" y="476250"/>
            <a:ext cx="323850" cy="7302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 flipH="1" flipV="1">
            <a:off x="0" y="0"/>
            <a:ext cx="395288" cy="33337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 flipV="1">
            <a:off x="611188" y="0"/>
            <a:ext cx="0" cy="18891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 flipV="1">
            <a:off x="827088" y="0"/>
            <a:ext cx="215900" cy="26035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6399" name="Freeform 15"/>
          <p:cNvSpPr>
            <a:spLocks/>
          </p:cNvSpPr>
          <p:nvPr/>
        </p:nvSpPr>
        <p:spPr bwMode="auto">
          <a:xfrm>
            <a:off x="0" y="1349375"/>
            <a:ext cx="7621588" cy="5508625"/>
          </a:xfrm>
          <a:custGeom>
            <a:avLst/>
            <a:gdLst/>
            <a:ahLst/>
            <a:cxnLst>
              <a:cxn ang="0">
                <a:pos x="608" y="2010"/>
              </a:cxn>
              <a:cxn ang="0">
                <a:pos x="1002" y="2294"/>
              </a:cxn>
              <a:cxn ang="0">
                <a:pos x="1081" y="2365"/>
              </a:cxn>
              <a:cxn ang="0">
                <a:pos x="1239" y="2484"/>
              </a:cxn>
              <a:cxn ang="0">
                <a:pos x="1547" y="2413"/>
              </a:cxn>
              <a:cxn ang="0">
                <a:pos x="1949" y="2136"/>
              </a:cxn>
              <a:cxn ang="0">
                <a:pos x="2052" y="2026"/>
              </a:cxn>
              <a:cxn ang="0">
                <a:pos x="2328" y="1679"/>
              </a:cxn>
              <a:cxn ang="0">
                <a:pos x="2517" y="1434"/>
              </a:cxn>
              <a:cxn ang="0">
                <a:pos x="2612" y="1197"/>
              </a:cxn>
              <a:cxn ang="0">
                <a:pos x="2573" y="1379"/>
              </a:cxn>
              <a:cxn ang="0">
                <a:pos x="2352" y="1726"/>
              </a:cxn>
              <a:cxn ang="0">
                <a:pos x="2170" y="1955"/>
              </a:cxn>
              <a:cxn ang="0">
                <a:pos x="2533" y="1813"/>
              </a:cxn>
              <a:cxn ang="0">
                <a:pos x="3401" y="1687"/>
              </a:cxn>
              <a:cxn ang="0">
                <a:pos x="3551" y="1600"/>
              </a:cxn>
              <a:cxn ang="0">
                <a:pos x="3725" y="598"/>
              </a:cxn>
              <a:cxn ang="0">
                <a:pos x="4293" y="85"/>
              </a:cxn>
              <a:cxn ang="0">
                <a:pos x="4277" y="156"/>
              </a:cxn>
              <a:cxn ang="0">
                <a:pos x="3993" y="495"/>
              </a:cxn>
              <a:cxn ang="0">
                <a:pos x="3764" y="827"/>
              </a:cxn>
              <a:cxn ang="0">
                <a:pos x="3725" y="1308"/>
              </a:cxn>
              <a:cxn ang="0">
                <a:pos x="3251" y="1876"/>
              </a:cxn>
              <a:cxn ang="0">
                <a:pos x="3030" y="2002"/>
              </a:cxn>
              <a:cxn ang="0">
                <a:pos x="3898" y="2026"/>
              </a:cxn>
              <a:cxn ang="0">
                <a:pos x="4593" y="1261"/>
              </a:cxn>
              <a:cxn ang="0">
                <a:pos x="4774" y="637"/>
              </a:cxn>
              <a:cxn ang="0">
                <a:pos x="4640" y="1324"/>
              </a:cxn>
              <a:cxn ang="0">
                <a:pos x="4143" y="1947"/>
              </a:cxn>
              <a:cxn ang="0">
                <a:pos x="3906" y="2113"/>
              </a:cxn>
              <a:cxn ang="0">
                <a:pos x="3188" y="2105"/>
              </a:cxn>
              <a:cxn ang="0">
                <a:pos x="2888" y="2002"/>
              </a:cxn>
              <a:cxn ang="0">
                <a:pos x="2375" y="2199"/>
              </a:cxn>
              <a:cxn ang="0">
                <a:pos x="1933" y="2468"/>
              </a:cxn>
              <a:cxn ang="0">
                <a:pos x="1736" y="2728"/>
              </a:cxn>
              <a:cxn ang="0">
                <a:pos x="1807" y="3036"/>
              </a:cxn>
              <a:cxn ang="0">
                <a:pos x="1981" y="3146"/>
              </a:cxn>
              <a:cxn ang="0">
                <a:pos x="2139" y="3296"/>
              </a:cxn>
              <a:cxn ang="0">
                <a:pos x="2186" y="3359"/>
              </a:cxn>
              <a:cxn ang="0">
                <a:pos x="2210" y="3438"/>
              </a:cxn>
              <a:cxn ang="0">
                <a:pos x="16" y="2941"/>
              </a:cxn>
              <a:cxn ang="0">
                <a:pos x="71" y="1797"/>
              </a:cxn>
              <a:cxn ang="0">
                <a:pos x="387" y="1923"/>
              </a:cxn>
            </a:cxnLst>
            <a:rect l="0" t="0" r="r" b="b"/>
            <a:pathLst>
              <a:path w="4801" h="3470">
                <a:moveTo>
                  <a:pt x="387" y="1923"/>
                </a:moveTo>
                <a:cubicBezTo>
                  <a:pt x="416" y="1930"/>
                  <a:pt x="447" y="1933"/>
                  <a:pt x="474" y="1947"/>
                </a:cubicBezTo>
                <a:cubicBezTo>
                  <a:pt x="521" y="1971"/>
                  <a:pt x="556" y="1997"/>
                  <a:pt x="608" y="2010"/>
                </a:cubicBezTo>
                <a:cubicBezTo>
                  <a:pt x="661" y="2045"/>
                  <a:pt x="729" y="2051"/>
                  <a:pt x="781" y="2089"/>
                </a:cubicBezTo>
                <a:cubicBezTo>
                  <a:pt x="840" y="2132"/>
                  <a:pt x="887" y="2189"/>
                  <a:pt x="947" y="2231"/>
                </a:cubicBezTo>
                <a:cubicBezTo>
                  <a:pt x="984" y="2286"/>
                  <a:pt x="963" y="2267"/>
                  <a:pt x="1002" y="2294"/>
                </a:cubicBezTo>
                <a:cubicBezTo>
                  <a:pt x="1046" y="2360"/>
                  <a:pt x="989" y="2285"/>
                  <a:pt x="1042" y="2326"/>
                </a:cubicBezTo>
                <a:cubicBezTo>
                  <a:pt x="1049" y="2332"/>
                  <a:pt x="1051" y="2342"/>
                  <a:pt x="1058" y="2349"/>
                </a:cubicBezTo>
                <a:cubicBezTo>
                  <a:pt x="1065" y="2356"/>
                  <a:pt x="1073" y="2360"/>
                  <a:pt x="1081" y="2365"/>
                </a:cubicBezTo>
                <a:cubicBezTo>
                  <a:pt x="1105" y="2400"/>
                  <a:pt x="1127" y="2430"/>
                  <a:pt x="1168" y="2444"/>
                </a:cubicBezTo>
                <a:cubicBezTo>
                  <a:pt x="1176" y="2452"/>
                  <a:pt x="1182" y="2462"/>
                  <a:pt x="1192" y="2468"/>
                </a:cubicBezTo>
                <a:cubicBezTo>
                  <a:pt x="1206" y="2476"/>
                  <a:pt x="1239" y="2484"/>
                  <a:pt x="1239" y="2484"/>
                </a:cubicBezTo>
                <a:cubicBezTo>
                  <a:pt x="1302" y="2481"/>
                  <a:pt x="1365" y="2481"/>
                  <a:pt x="1428" y="2476"/>
                </a:cubicBezTo>
                <a:cubicBezTo>
                  <a:pt x="1455" y="2474"/>
                  <a:pt x="1507" y="2452"/>
                  <a:pt x="1507" y="2452"/>
                </a:cubicBezTo>
                <a:cubicBezTo>
                  <a:pt x="1550" y="2387"/>
                  <a:pt x="1493" y="2465"/>
                  <a:pt x="1547" y="2413"/>
                </a:cubicBezTo>
                <a:cubicBezTo>
                  <a:pt x="1593" y="2368"/>
                  <a:pt x="1529" y="2409"/>
                  <a:pt x="1586" y="2365"/>
                </a:cubicBezTo>
                <a:cubicBezTo>
                  <a:pt x="1641" y="2322"/>
                  <a:pt x="1700" y="2283"/>
                  <a:pt x="1760" y="2247"/>
                </a:cubicBezTo>
                <a:cubicBezTo>
                  <a:pt x="1820" y="2211"/>
                  <a:pt x="1881" y="2153"/>
                  <a:pt x="1949" y="2136"/>
                </a:cubicBezTo>
                <a:cubicBezTo>
                  <a:pt x="2004" y="2101"/>
                  <a:pt x="1979" y="2111"/>
                  <a:pt x="2020" y="2097"/>
                </a:cubicBezTo>
                <a:cubicBezTo>
                  <a:pt x="2025" y="2089"/>
                  <a:pt x="2032" y="2082"/>
                  <a:pt x="2036" y="2073"/>
                </a:cubicBezTo>
                <a:cubicBezTo>
                  <a:pt x="2043" y="2058"/>
                  <a:pt x="2052" y="2026"/>
                  <a:pt x="2052" y="2026"/>
                </a:cubicBezTo>
                <a:cubicBezTo>
                  <a:pt x="2065" y="1938"/>
                  <a:pt x="2085" y="1900"/>
                  <a:pt x="2139" y="1829"/>
                </a:cubicBezTo>
                <a:cubicBezTo>
                  <a:pt x="2152" y="1812"/>
                  <a:pt x="2179" y="1812"/>
                  <a:pt x="2194" y="1797"/>
                </a:cubicBezTo>
                <a:cubicBezTo>
                  <a:pt x="2236" y="1756"/>
                  <a:pt x="2279" y="1714"/>
                  <a:pt x="2328" y="1679"/>
                </a:cubicBezTo>
                <a:cubicBezTo>
                  <a:pt x="2352" y="1643"/>
                  <a:pt x="2388" y="1619"/>
                  <a:pt x="2415" y="1584"/>
                </a:cubicBezTo>
                <a:cubicBezTo>
                  <a:pt x="2440" y="1551"/>
                  <a:pt x="2461" y="1514"/>
                  <a:pt x="2486" y="1481"/>
                </a:cubicBezTo>
                <a:cubicBezTo>
                  <a:pt x="2506" y="1425"/>
                  <a:pt x="2477" y="1495"/>
                  <a:pt x="2517" y="1434"/>
                </a:cubicBezTo>
                <a:cubicBezTo>
                  <a:pt x="2528" y="1417"/>
                  <a:pt x="2533" y="1398"/>
                  <a:pt x="2541" y="1379"/>
                </a:cubicBezTo>
                <a:cubicBezTo>
                  <a:pt x="2556" y="1342"/>
                  <a:pt x="2562" y="1297"/>
                  <a:pt x="2580" y="1261"/>
                </a:cubicBezTo>
                <a:cubicBezTo>
                  <a:pt x="2591" y="1240"/>
                  <a:pt x="2606" y="1220"/>
                  <a:pt x="2612" y="1197"/>
                </a:cubicBezTo>
                <a:cubicBezTo>
                  <a:pt x="2615" y="1187"/>
                  <a:pt x="2615" y="1176"/>
                  <a:pt x="2620" y="1166"/>
                </a:cubicBezTo>
                <a:cubicBezTo>
                  <a:pt x="2630" y="1146"/>
                  <a:pt x="2647" y="1130"/>
                  <a:pt x="2659" y="1111"/>
                </a:cubicBezTo>
                <a:cubicBezTo>
                  <a:pt x="2647" y="1192"/>
                  <a:pt x="2617" y="1308"/>
                  <a:pt x="2573" y="1379"/>
                </a:cubicBezTo>
                <a:cubicBezTo>
                  <a:pt x="2538" y="1517"/>
                  <a:pt x="2519" y="1614"/>
                  <a:pt x="2391" y="1694"/>
                </a:cubicBezTo>
                <a:cubicBezTo>
                  <a:pt x="2386" y="1702"/>
                  <a:pt x="2382" y="1712"/>
                  <a:pt x="2375" y="1718"/>
                </a:cubicBezTo>
                <a:cubicBezTo>
                  <a:pt x="2369" y="1723"/>
                  <a:pt x="2358" y="1720"/>
                  <a:pt x="2352" y="1726"/>
                </a:cubicBezTo>
                <a:cubicBezTo>
                  <a:pt x="2339" y="1739"/>
                  <a:pt x="2333" y="1760"/>
                  <a:pt x="2320" y="1773"/>
                </a:cubicBezTo>
                <a:cubicBezTo>
                  <a:pt x="2284" y="1809"/>
                  <a:pt x="2260" y="1855"/>
                  <a:pt x="2218" y="1884"/>
                </a:cubicBezTo>
                <a:cubicBezTo>
                  <a:pt x="2208" y="1915"/>
                  <a:pt x="2183" y="1926"/>
                  <a:pt x="2170" y="1955"/>
                </a:cubicBezTo>
                <a:cubicBezTo>
                  <a:pt x="2154" y="1990"/>
                  <a:pt x="2152" y="2018"/>
                  <a:pt x="2131" y="2050"/>
                </a:cubicBezTo>
                <a:cubicBezTo>
                  <a:pt x="2182" y="2066"/>
                  <a:pt x="2226" y="2018"/>
                  <a:pt x="2273" y="2002"/>
                </a:cubicBezTo>
                <a:cubicBezTo>
                  <a:pt x="2362" y="1940"/>
                  <a:pt x="2443" y="1873"/>
                  <a:pt x="2533" y="1813"/>
                </a:cubicBezTo>
                <a:cubicBezTo>
                  <a:pt x="2572" y="1787"/>
                  <a:pt x="2626" y="1751"/>
                  <a:pt x="2675" y="1750"/>
                </a:cubicBezTo>
                <a:cubicBezTo>
                  <a:pt x="2864" y="1747"/>
                  <a:pt x="3054" y="1745"/>
                  <a:pt x="3243" y="1742"/>
                </a:cubicBezTo>
                <a:cubicBezTo>
                  <a:pt x="3299" y="1731"/>
                  <a:pt x="3346" y="1700"/>
                  <a:pt x="3401" y="1687"/>
                </a:cubicBezTo>
                <a:cubicBezTo>
                  <a:pt x="3431" y="1664"/>
                  <a:pt x="3460" y="1643"/>
                  <a:pt x="3496" y="1631"/>
                </a:cubicBezTo>
                <a:cubicBezTo>
                  <a:pt x="3506" y="1623"/>
                  <a:pt x="3516" y="1614"/>
                  <a:pt x="3527" y="1608"/>
                </a:cubicBezTo>
                <a:cubicBezTo>
                  <a:pt x="3534" y="1604"/>
                  <a:pt x="3544" y="1605"/>
                  <a:pt x="3551" y="1600"/>
                </a:cubicBezTo>
                <a:cubicBezTo>
                  <a:pt x="3590" y="1570"/>
                  <a:pt x="3622" y="1528"/>
                  <a:pt x="3638" y="1481"/>
                </a:cubicBezTo>
                <a:cubicBezTo>
                  <a:pt x="3663" y="1255"/>
                  <a:pt x="3641" y="1473"/>
                  <a:pt x="3654" y="961"/>
                </a:cubicBezTo>
                <a:cubicBezTo>
                  <a:pt x="3657" y="861"/>
                  <a:pt x="3653" y="688"/>
                  <a:pt x="3725" y="598"/>
                </a:cubicBezTo>
                <a:cubicBezTo>
                  <a:pt x="3794" y="511"/>
                  <a:pt x="3907" y="469"/>
                  <a:pt x="3993" y="400"/>
                </a:cubicBezTo>
                <a:cubicBezTo>
                  <a:pt x="4069" y="338"/>
                  <a:pt x="4133" y="257"/>
                  <a:pt x="4214" y="203"/>
                </a:cubicBezTo>
                <a:cubicBezTo>
                  <a:pt x="4241" y="164"/>
                  <a:pt x="4264" y="123"/>
                  <a:pt x="4293" y="85"/>
                </a:cubicBezTo>
                <a:cubicBezTo>
                  <a:pt x="4307" y="43"/>
                  <a:pt x="4296" y="68"/>
                  <a:pt x="4332" y="14"/>
                </a:cubicBezTo>
                <a:cubicBezTo>
                  <a:pt x="4341" y="0"/>
                  <a:pt x="4321" y="45"/>
                  <a:pt x="4316" y="61"/>
                </a:cubicBezTo>
                <a:cubicBezTo>
                  <a:pt x="4305" y="95"/>
                  <a:pt x="4291" y="124"/>
                  <a:pt x="4277" y="156"/>
                </a:cubicBezTo>
                <a:cubicBezTo>
                  <a:pt x="4270" y="171"/>
                  <a:pt x="4270" y="189"/>
                  <a:pt x="4261" y="203"/>
                </a:cubicBezTo>
                <a:cubicBezTo>
                  <a:pt x="4209" y="283"/>
                  <a:pt x="4173" y="327"/>
                  <a:pt x="4095" y="385"/>
                </a:cubicBezTo>
                <a:cubicBezTo>
                  <a:pt x="4068" y="427"/>
                  <a:pt x="4022" y="453"/>
                  <a:pt x="3993" y="495"/>
                </a:cubicBezTo>
                <a:cubicBezTo>
                  <a:pt x="3989" y="501"/>
                  <a:pt x="3869" y="559"/>
                  <a:pt x="3867" y="566"/>
                </a:cubicBezTo>
                <a:cubicBezTo>
                  <a:pt x="3847" y="626"/>
                  <a:pt x="3838" y="624"/>
                  <a:pt x="3804" y="669"/>
                </a:cubicBezTo>
                <a:cubicBezTo>
                  <a:pt x="3786" y="720"/>
                  <a:pt x="3795" y="782"/>
                  <a:pt x="3764" y="827"/>
                </a:cubicBezTo>
                <a:cubicBezTo>
                  <a:pt x="3752" y="867"/>
                  <a:pt x="3785" y="913"/>
                  <a:pt x="3772" y="953"/>
                </a:cubicBezTo>
                <a:cubicBezTo>
                  <a:pt x="3753" y="1011"/>
                  <a:pt x="3755" y="1075"/>
                  <a:pt x="3740" y="1134"/>
                </a:cubicBezTo>
                <a:cubicBezTo>
                  <a:pt x="3733" y="1200"/>
                  <a:pt x="3727" y="1238"/>
                  <a:pt x="3725" y="1308"/>
                </a:cubicBezTo>
                <a:cubicBezTo>
                  <a:pt x="3721" y="1432"/>
                  <a:pt x="3698" y="1539"/>
                  <a:pt x="3693" y="1663"/>
                </a:cubicBezTo>
                <a:cubicBezTo>
                  <a:pt x="3687" y="1815"/>
                  <a:pt x="3510" y="1859"/>
                  <a:pt x="3393" y="1868"/>
                </a:cubicBezTo>
                <a:cubicBezTo>
                  <a:pt x="3346" y="1872"/>
                  <a:pt x="3298" y="1873"/>
                  <a:pt x="3251" y="1876"/>
                </a:cubicBezTo>
                <a:cubicBezTo>
                  <a:pt x="3196" y="1884"/>
                  <a:pt x="3146" y="1899"/>
                  <a:pt x="3093" y="1915"/>
                </a:cubicBezTo>
                <a:cubicBezTo>
                  <a:pt x="3066" y="1934"/>
                  <a:pt x="3046" y="1939"/>
                  <a:pt x="3022" y="1963"/>
                </a:cubicBezTo>
                <a:cubicBezTo>
                  <a:pt x="3025" y="1976"/>
                  <a:pt x="3022" y="1992"/>
                  <a:pt x="3030" y="2002"/>
                </a:cubicBezTo>
                <a:cubicBezTo>
                  <a:pt x="3082" y="2068"/>
                  <a:pt x="3258" y="2069"/>
                  <a:pt x="3322" y="2073"/>
                </a:cubicBezTo>
                <a:cubicBezTo>
                  <a:pt x="3477" y="2070"/>
                  <a:pt x="3633" y="2074"/>
                  <a:pt x="3788" y="2065"/>
                </a:cubicBezTo>
                <a:cubicBezTo>
                  <a:pt x="3827" y="2063"/>
                  <a:pt x="3861" y="2038"/>
                  <a:pt x="3898" y="2026"/>
                </a:cubicBezTo>
                <a:cubicBezTo>
                  <a:pt x="4027" y="1982"/>
                  <a:pt x="4190" y="1879"/>
                  <a:pt x="4261" y="1758"/>
                </a:cubicBezTo>
                <a:cubicBezTo>
                  <a:pt x="4351" y="1605"/>
                  <a:pt x="4401" y="1492"/>
                  <a:pt x="4553" y="1379"/>
                </a:cubicBezTo>
                <a:cubicBezTo>
                  <a:pt x="4569" y="1355"/>
                  <a:pt x="4583" y="1288"/>
                  <a:pt x="4593" y="1261"/>
                </a:cubicBezTo>
                <a:cubicBezTo>
                  <a:pt x="4605" y="1229"/>
                  <a:pt x="4613" y="1202"/>
                  <a:pt x="4632" y="1174"/>
                </a:cubicBezTo>
                <a:cubicBezTo>
                  <a:pt x="4651" y="1098"/>
                  <a:pt x="4670" y="1019"/>
                  <a:pt x="4695" y="945"/>
                </a:cubicBezTo>
                <a:cubicBezTo>
                  <a:pt x="4710" y="831"/>
                  <a:pt x="4738" y="744"/>
                  <a:pt x="4774" y="637"/>
                </a:cubicBezTo>
                <a:cubicBezTo>
                  <a:pt x="4801" y="743"/>
                  <a:pt x="4733" y="907"/>
                  <a:pt x="4711" y="1016"/>
                </a:cubicBezTo>
                <a:cubicBezTo>
                  <a:pt x="4699" y="1075"/>
                  <a:pt x="4683" y="1131"/>
                  <a:pt x="4671" y="1190"/>
                </a:cubicBezTo>
                <a:cubicBezTo>
                  <a:pt x="4662" y="1234"/>
                  <a:pt x="4661" y="1283"/>
                  <a:pt x="4640" y="1324"/>
                </a:cubicBezTo>
                <a:cubicBezTo>
                  <a:pt x="4585" y="1431"/>
                  <a:pt x="4512" y="1533"/>
                  <a:pt x="4411" y="1600"/>
                </a:cubicBezTo>
                <a:cubicBezTo>
                  <a:pt x="4355" y="1680"/>
                  <a:pt x="4297" y="1760"/>
                  <a:pt x="4237" y="1837"/>
                </a:cubicBezTo>
                <a:cubicBezTo>
                  <a:pt x="4202" y="1882"/>
                  <a:pt x="4190" y="1914"/>
                  <a:pt x="4143" y="1947"/>
                </a:cubicBezTo>
                <a:cubicBezTo>
                  <a:pt x="4124" y="1975"/>
                  <a:pt x="4105" y="1981"/>
                  <a:pt x="4080" y="2002"/>
                </a:cubicBezTo>
                <a:cubicBezTo>
                  <a:pt x="4041" y="2036"/>
                  <a:pt x="4005" y="2068"/>
                  <a:pt x="3961" y="2097"/>
                </a:cubicBezTo>
                <a:cubicBezTo>
                  <a:pt x="3953" y="2103"/>
                  <a:pt x="3912" y="2111"/>
                  <a:pt x="3906" y="2113"/>
                </a:cubicBezTo>
                <a:cubicBezTo>
                  <a:pt x="3849" y="2129"/>
                  <a:pt x="3798" y="2150"/>
                  <a:pt x="3740" y="2160"/>
                </a:cubicBezTo>
                <a:cubicBezTo>
                  <a:pt x="3609" y="2157"/>
                  <a:pt x="3477" y="2157"/>
                  <a:pt x="3346" y="2152"/>
                </a:cubicBezTo>
                <a:cubicBezTo>
                  <a:pt x="3300" y="2150"/>
                  <a:pt x="3233" y="2120"/>
                  <a:pt x="3188" y="2105"/>
                </a:cubicBezTo>
                <a:cubicBezTo>
                  <a:pt x="3137" y="2088"/>
                  <a:pt x="3083" y="2079"/>
                  <a:pt x="3030" y="2073"/>
                </a:cubicBezTo>
                <a:cubicBezTo>
                  <a:pt x="2995" y="2061"/>
                  <a:pt x="2966" y="2039"/>
                  <a:pt x="2936" y="2018"/>
                </a:cubicBezTo>
                <a:cubicBezTo>
                  <a:pt x="2922" y="2008"/>
                  <a:pt x="2888" y="2002"/>
                  <a:pt x="2888" y="2002"/>
                </a:cubicBezTo>
                <a:cubicBezTo>
                  <a:pt x="2820" y="1954"/>
                  <a:pt x="2728" y="1975"/>
                  <a:pt x="2652" y="2002"/>
                </a:cubicBezTo>
                <a:cubicBezTo>
                  <a:pt x="2615" y="2058"/>
                  <a:pt x="2513" y="2138"/>
                  <a:pt x="2446" y="2160"/>
                </a:cubicBezTo>
                <a:cubicBezTo>
                  <a:pt x="2392" y="2197"/>
                  <a:pt x="2417" y="2187"/>
                  <a:pt x="2375" y="2199"/>
                </a:cubicBezTo>
                <a:cubicBezTo>
                  <a:pt x="2333" y="2243"/>
                  <a:pt x="2270" y="2265"/>
                  <a:pt x="2218" y="2294"/>
                </a:cubicBezTo>
                <a:cubicBezTo>
                  <a:pt x="2177" y="2317"/>
                  <a:pt x="2144" y="2342"/>
                  <a:pt x="2099" y="2357"/>
                </a:cubicBezTo>
                <a:cubicBezTo>
                  <a:pt x="2044" y="2394"/>
                  <a:pt x="1988" y="2431"/>
                  <a:pt x="1933" y="2468"/>
                </a:cubicBezTo>
                <a:cubicBezTo>
                  <a:pt x="1908" y="2485"/>
                  <a:pt x="1912" y="2494"/>
                  <a:pt x="1894" y="2515"/>
                </a:cubicBezTo>
                <a:cubicBezTo>
                  <a:pt x="1867" y="2547"/>
                  <a:pt x="1845" y="2580"/>
                  <a:pt x="1815" y="2610"/>
                </a:cubicBezTo>
                <a:cubicBezTo>
                  <a:pt x="1799" y="2656"/>
                  <a:pt x="1767" y="2693"/>
                  <a:pt x="1736" y="2728"/>
                </a:cubicBezTo>
                <a:cubicBezTo>
                  <a:pt x="1721" y="2745"/>
                  <a:pt x="1689" y="2775"/>
                  <a:pt x="1689" y="2775"/>
                </a:cubicBezTo>
                <a:cubicBezTo>
                  <a:pt x="1667" y="2841"/>
                  <a:pt x="1710" y="2842"/>
                  <a:pt x="1728" y="2894"/>
                </a:cubicBezTo>
                <a:cubicBezTo>
                  <a:pt x="1744" y="2941"/>
                  <a:pt x="1769" y="3003"/>
                  <a:pt x="1807" y="3036"/>
                </a:cubicBezTo>
                <a:cubicBezTo>
                  <a:pt x="1901" y="3117"/>
                  <a:pt x="1820" y="3034"/>
                  <a:pt x="1878" y="3083"/>
                </a:cubicBezTo>
                <a:cubicBezTo>
                  <a:pt x="1917" y="3116"/>
                  <a:pt x="1885" y="3101"/>
                  <a:pt x="1926" y="3115"/>
                </a:cubicBezTo>
                <a:cubicBezTo>
                  <a:pt x="1943" y="3127"/>
                  <a:pt x="1965" y="3133"/>
                  <a:pt x="1981" y="3146"/>
                </a:cubicBezTo>
                <a:cubicBezTo>
                  <a:pt x="2016" y="3174"/>
                  <a:pt x="2041" y="3207"/>
                  <a:pt x="2068" y="3241"/>
                </a:cubicBezTo>
                <a:cubicBezTo>
                  <a:pt x="2075" y="3250"/>
                  <a:pt x="2082" y="3258"/>
                  <a:pt x="2091" y="3265"/>
                </a:cubicBezTo>
                <a:cubicBezTo>
                  <a:pt x="2106" y="3277"/>
                  <a:pt x="2139" y="3296"/>
                  <a:pt x="2139" y="3296"/>
                </a:cubicBezTo>
                <a:cubicBezTo>
                  <a:pt x="2144" y="3304"/>
                  <a:pt x="2147" y="3313"/>
                  <a:pt x="2154" y="3320"/>
                </a:cubicBezTo>
                <a:cubicBezTo>
                  <a:pt x="2161" y="3327"/>
                  <a:pt x="2172" y="3329"/>
                  <a:pt x="2178" y="3336"/>
                </a:cubicBezTo>
                <a:cubicBezTo>
                  <a:pt x="2183" y="3342"/>
                  <a:pt x="2182" y="3352"/>
                  <a:pt x="2186" y="3359"/>
                </a:cubicBezTo>
                <a:cubicBezTo>
                  <a:pt x="2195" y="3376"/>
                  <a:pt x="2218" y="3407"/>
                  <a:pt x="2218" y="3407"/>
                </a:cubicBezTo>
                <a:cubicBezTo>
                  <a:pt x="2223" y="3423"/>
                  <a:pt x="2246" y="3463"/>
                  <a:pt x="2233" y="3454"/>
                </a:cubicBezTo>
                <a:cubicBezTo>
                  <a:pt x="2225" y="3449"/>
                  <a:pt x="2219" y="3442"/>
                  <a:pt x="2210" y="3438"/>
                </a:cubicBezTo>
                <a:cubicBezTo>
                  <a:pt x="2195" y="3431"/>
                  <a:pt x="2170" y="3462"/>
                  <a:pt x="2170" y="3462"/>
                </a:cubicBezTo>
                <a:lnTo>
                  <a:pt x="8" y="3470"/>
                </a:lnTo>
                <a:lnTo>
                  <a:pt x="16" y="2941"/>
                </a:lnTo>
                <a:lnTo>
                  <a:pt x="0" y="2231"/>
                </a:lnTo>
                <a:lnTo>
                  <a:pt x="16" y="1908"/>
                </a:lnTo>
                <a:cubicBezTo>
                  <a:pt x="15" y="1900"/>
                  <a:pt x="63" y="1799"/>
                  <a:pt x="71" y="1797"/>
                </a:cubicBezTo>
                <a:cubicBezTo>
                  <a:pt x="90" y="1793"/>
                  <a:pt x="180" y="1890"/>
                  <a:pt x="213" y="1900"/>
                </a:cubicBezTo>
                <a:cubicBezTo>
                  <a:pt x="283" y="1949"/>
                  <a:pt x="294" y="1936"/>
                  <a:pt x="403" y="1931"/>
                </a:cubicBezTo>
                <a:cubicBezTo>
                  <a:pt x="403" y="1931"/>
                  <a:pt x="392" y="1926"/>
                  <a:pt x="387" y="1923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6400" name="Freeform 16"/>
          <p:cNvSpPr>
            <a:spLocks/>
          </p:cNvSpPr>
          <p:nvPr/>
        </p:nvSpPr>
        <p:spPr bwMode="auto">
          <a:xfrm>
            <a:off x="6002338" y="350838"/>
            <a:ext cx="1292225" cy="1103312"/>
          </a:xfrm>
          <a:custGeom>
            <a:avLst/>
            <a:gdLst/>
            <a:ahLst/>
            <a:cxnLst>
              <a:cxn ang="0">
                <a:pos x="62" y="610"/>
              </a:cxn>
              <a:cxn ang="0">
                <a:pos x="21" y="692"/>
              </a:cxn>
              <a:cxn ang="0">
                <a:pos x="188" y="631"/>
              </a:cxn>
              <a:cxn ang="0">
                <a:pos x="235" y="615"/>
              </a:cxn>
              <a:cxn ang="0">
                <a:pos x="290" y="544"/>
              </a:cxn>
              <a:cxn ang="0">
                <a:pos x="385" y="418"/>
              </a:cxn>
              <a:cxn ang="0">
                <a:pos x="417" y="513"/>
              </a:cxn>
              <a:cxn ang="0">
                <a:pos x="472" y="576"/>
              </a:cxn>
              <a:cxn ang="0">
                <a:pos x="488" y="489"/>
              </a:cxn>
              <a:cxn ang="0">
                <a:pos x="527" y="497"/>
              </a:cxn>
              <a:cxn ang="0">
                <a:pos x="598" y="552"/>
              </a:cxn>
              <a:cxn ang="0">
                <a:pos x="685" y="497"/>
              </a:cxn>
              <a:cxn ang="0">
                <a:pos x="764" y="600"/>
              </a:cxn>
              <a:cxn ang="0">
                <a:pos x="764" y="521"/>
              </a:cxn>
              <a:cxn ang="0">
                <a:pos x="772" y="481"/>
              </a:cxn>
              <a:cxn ang="0">
                <a:pos x="740" y="473"/>
              </a:cxn>
              <a:cxn ang="0">
                <a:pos x="685" y="371"/>
              </a:cxn>
              <a:cxn ang="0">
                <a:pos x="701" y="347"/>
              </a:cxn>
              <a:cxn ang="0">
                <a:pos x="661" y="276"/>
              </a:cxn>
              <a:cxn ang="0">
                <a:pos x="559" y="0"/>
              </a:cxn>
              <a:cxn ang="0">
                <a:pos x="361" y="166"/>
              </a:cxn>
              <a:cxn ang="0">
                <a:pos x="317" y="232"/>
              </a:cxn>
              <a:cxn ang="0">
                <a:pos x="243" y="339"/>
              </a:cxn>
              <a:cxn ang="0">
                <a:pos x="202" y="404"/>
              </a:cxn>
              <a:cxn ang="0">
                <a:pos x="212" y="442"/>
              </a:cxn>
              <a:cxn ang="0">
                <a:pos x="169" y="437"/>
              </a:cxn>
              <a:cxn ang="0">
                <a:pos x="70" y="594"/>
              </a:cxn>
              <a:cxn ang="0">
                <a:pos x="54" y="643"/>
              </a:cxn>
              <a:cxn ang="0">
                <a:pos x="77" y="663"/>
              </a:cxn>
              <a:cxn ang="0">
                <a:pos x="54" y="686"/>
              </a:cxn>
              <a:cxn ang="0">
                <a:pos x="62" y="610"/>
              </a:cxn>
            </a:cxnLst>
            <a:rect l="0" t="0" r="r" b="b"/>
            <a:pathLst>
              <a:path w="814" h="695">
                <a:moveTo>
                  <a:pt x="62" y="610"/>
                </a:moveTo>
                <a:cubicBezTo>
                  <a:pt x="70" y="598"/>
                  <a:pt x="0" y="689"/>
                  <a:pt x="21" y="692"/>
                </a:cubicBezTo>
                <a:cubicBezTo>
                  <a:pt x="42" y="695"/>
                  <a:pt x="152" y="644"/>
                  <a:pt x="188" y="631"/>
                </a:cubicBezTo>
                <a:cubicBezTo>
                  <a:pt x="203" y="624"/>
                  <a:pt x="235" y="615"/>
                  <a:pt x="235" y="615"/>
                </a:cubicBezTo>
                <a:cubicBezTo>
                  <a:pt x="252" y="590"/>
                  <a:pt x="277" y="571"/>
                  <a:pt x="290" y="544"/>
                </a:cubicBezTo>
                <a:cubicBezTo>
                  <a:pt x="314" y="496"/>
                  <a:pt x="339" y="449"/>
                  <a:pt x="385" y="418"/>
                </a:cubicBezTo>
                <a:cubicBezTo>
                  <a:pt x="438" y="436"/>
                  <a:pt x="403" y="416"/>
                  <a:pt x="417" y="513"/>
                </a:cubicBezTo>
                <a:cubicBezTo>
                  <a:pt x="422" y="544"/>
                  <a:pt x="448" y="560"/>
                  <a:pt x="472" y="576"/>
                </a:cubicBezTo>
                <a:cubicBezTo>
                  <a:pt x="481" y="548"/>
                  <a:pt x="469" y="511"/>
                  <a:pt x="488" y="489"/>
                </a:cubicBezTo>
                <a:cubicBezTo>
                  <a:pt x="497" y="479"/>
                  <a:pt x="514" y="494"/>
                  <a:pt x="527" y="497"/>
                </a:cubicBezTo>
                <a:cubicBezTo>
                  <a:pt x="581" y="550"/>
                  <a:pt x="554" y="537"/>
                  <a:pt x="598" y="552"/>
                </a:cubicBezTo>
                <a:cubicBezTo>
                  <a:pt x="637" y="542"/>
                  <a:pt x="657" y="525"/>
                  <a:pt x="685" y="497"/>
                </a:cubicBezTo>
                <a:cubicBezTo>
                  <a:pt x="711" y="536"/>
                  <a:pt x="716" y="584"/>
                  <a:pt x="764" y="600"/>
                </a:cubicBezTo>
                <a:cubicBezTo>
                  <a:pt x="814" y="583"/>
                  <a:pt x="778" y="615"/>
                  <a:pt x="764" y="521"/>
                </a:cubicBezTo>
                <a:cubicBezTo>
                  <a:pt x="763" y="513"/>
                  <a:pt x="779" y="486"/>
                  <a:pt x="772" y="481"/>
                </a:cubicBezTo>
                <a:cubicBezTo>
                  <a:pt x="763" y="474"/>
                  <a:pt x="751" y="476"/>
                  <a:pt x="740" y="473"/>
                </a:cubicBezTo>
                <a:cubicBezTo>
                  <a:pt x="736" y="434"/>
                  <a:pt x="704" y="406"/>
                  <a:pt x="685" y="371"/>
                </a:cubicBezTo>
                <a:cubicBezTo>
                  <a:pt x="681" y="364"/>
                  <a:pt x="709" y="350"/>
                  <a:pt x="701" y="347"/>
                </a:cubicBezTo>
                <a:cubicBezTo>
                  <a:pt x="685" y="323"/>
                  <a:pt x="677" y="300"/>
                  <a:pt x="661" y="276"/>
                </a:cubicBezTo>
                <a:cubicBezTo>
                  <a:pt x="642" y="202"/>
                  <a:pt x="625" y="44"/>
                  <a:pt x="559" y="0"/>
                </a:cubicBezTo>
                <a:cubicBezTo>
                  <a:pt x="427" y="8"/>
                  <a:pt x="398" y="56"/>
                  <a:pt x="361" y="166"/>
                </a:cubicBezTo>
                <a:cubicBezTo>
                  <a:pt x="359" y="187"/>
                  <a:pt x="324" y="212"/>
                  <a:pt x="317" y="232"/>
                </a:cubicBezTo>
                <a:cubicBezTo>
                  <a:pt x="303" y="271"/>
                  <a:pt x="273" y="308"/>
                  <a:pt x="243" y="339"/>
                </a:cubicBezTo>
                <a:cubicBezTo>
                  <a:pt x="224" y="396"/>
                  <a:pt x="242" y="345"/>
                  <a:pt x="202" y="404"/>
                </a:cubicBezTo>
                <a:cubicBezTo>
                  <a:pt x="192" y="419"/>
                  <a:pt x="222" y="427"/>
                  <a:pt x="212" y="442"/>
                </a:cubicBezTo>
                <a:cubicBezTo>
                  <a:pt x="207" y="452"/>
                  <a:pt x="186" y="412"/>
                  <a:pt x="169" y="437"/>
                </a:cubicBezTo>
                <a:cubicBezTo>
                  <a:pt x="145" y="462"/>
                  <a:pt x="89" y="560"/>
                  <a:pt x="70" y="594"/>
                </a:cubicBezTo>
                <a:cubicBezTo>
                  <a:pt x="54" y="626"/>
                  <a:pt x="53" y="632"/>
                  <a:pt x="54" y="643"/>
                </a:cubicBezTo>
                <a:cubicBezTo>
                  <a:pt x="55" y="654"/>
                  <a:pt x="77" y="656"/>
                  <a:pt x="77" y="663"/>
                </a:cubicBezTo>
                <a:cubicBezTo>
                  <a:pt x="71" y="672"/>
                  <a:pt x="58" y="676"/>
                  <a:pt x="54" y="686"/>
                </a:cubicBezTo>
                <a:cubicBezTo>
                  <a:pt x="52" y="691"/>
                  <a:pt x="57" y="612"/>
                  <a:pt x="62" y="61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6401" name="WordArt 17"/>
          <p:cNvSpPr>
            <a:spLocks noChangeArrowheads="1" noChangeShapeType="1" noTextEdit="1"/>
          </p:cNvSpPr>
          <p:nvPr/>
        </p:nvSpPr>
        <p:spPr bwMode="auto">
          <a:xfrm>
            <a:off x="2555875" y="44450"/>
            <a:ext cx="3240088" cy="6477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208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Питание рек</a:t>
            </a:r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>
            <a:off x="1547813" y="476250"/>
            <a:ext cx="865187" cy="7302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6403" name="Line 19"/>
          <p:cNvSpPr>
            <a:spLocks noChangeShapeType="1"/>
          </p:cNvSpPr>
          <p:nvPr/>
        </p:nvSpPr>
        <p:spPr bwMode="auto">
          <a:xfrm>
            <a:off x="1331913" y="1052513"/>
            <a:ext cx="576262" cy="36036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6404" name="Line 20"/>
          <p:cNvSpPr>
            <a:spLocks noChangeShapeType="1"/>
          </p:cNvSpPr>
          <p:nvPr/>
        </p:nvSpPr>
        <p:spPr bwMode="auto">
          <a:xfrm>
            <a:off x="2268538" y="1052513"/>
            <a:ext cx="1511300" cy="50482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6405" name="Line 21"/>
          <p:cNvSpPr>
            <a:spLocks noChangeShapeType="1"/>
          </p:cNvSpPr>
          <p:nvPr/>
        </p:nvSpPr>
        <p:spPr bwMode="auto">
          <a:xfrm>
            <a:off x="4284663" y="765175"/>
            <a:ext cx="1943100" cy="2159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6406" name="Line 22"/>
          <p:cNvSpPr>
            <a:spLocks noChangeShapeType="1"/>
          </p:cNvSpPr>
          <p:nvPr/>
        </p:nvSpPr>
        <p:spPr bwMode="auto">
          <a:xfrm>
            <a:off x="5940425" y="333375"/>
            <a:ext cx="792163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6407" name="Line 23"/>
          <p:cNvSpPr>
            <a:spLocks noChangeShapeType="1"/>
          </p:cNvSpPr>
          <p:nvPr/>
        </p:nvSpPr>
        <p:spPr bwMode="auto">
          <a:xfrm>
            <a:off x="3419475" y="981075"/>
            <a:ext cx="1657350" cy="287338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6411" name="AutoShape 27"/>
          <p:cNvSpPr>
            <a:spLocks noChangeArrowheads="1"/>
          </p:cNvSpPr>
          <p:nvPr/>
        </p:nvSpPr>
        <p:spPr bwMode="auto">
          <a:xfrm>
            <a:off x="971550" y="1268413"/>
            <a:ext cx="2378075" cy="1114425"/>
          </a:xfrm>
          <a:prstGeom prst="cloudCallout">
            <a:avLst>
              <a:gd name="adj1" fmla="val -26370"/>
              <a:gd name="adj2" fmla="val 60968"/>
            </a:avLst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ru-RU" sz="1800"/>
          </a:p>
        </p:txBody>
      </p:sp>
      <p:grpSp>
        <p:nvGrpSpPr>
          <p:cNvPr id="2" name="Group 84"/>
          <p:cNvGrpSpPr>
            <a:grpSpLocks/>
          </p:cNvGrpSpPr>
          <p:nvPr/>
        </p:nvGrpSpPr>
        <p:grpSpPr bwMode="auto">
          <a:xfrm>
            <a:off x="1547813" y="2349500"/>
            <a:ext cx="2520950" cy="1798638"/>
            <a:chOff x="975" y="1480"/>
            <a:chExt cx="1588" cy="1133"/>
          </a:xfrm>
        </p:grpSpPr>
        <p:sp>
          <p:nvSpPr>
            <p:cNvPr id="16419" name="Oval 35"/>
            <p:cNvSpPr>
              <a:spLocks noChangeArrowheads="1"/>
            </p:cNvSpPr>
            <p:nvPr/>
          </p:nvSpPr>
          <p:spPr bwMode="auto">
            <a:xfrm>
              <a:off x="1202" y="1706"/>
              <a:ext cx="46" cy="9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20" name="Oval 36"/>
            <p:cNvSpPr>
              <a:spLocks noChangeArrowheads="1"/>
            </p:cNvSpPr>
            <p:nvPr/>
          </p:nvSpPr>
          <p:spPr bwMode="auto">
            <a:xfrm>
              <a:off x="1338" y="1842"/>
              <a:ext cx="46" cy="9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21" name="Oval 37"/>
            <p:cNvSpPr>
              <a:spLocks noChangeArrowheads="1"/>
            </p:cNvSpPr>
            <p:nvPr/>
          </p:nvSpPr>
          <p:spPr bwMode="auto">
            <a:xfrm>
              <a:off x="1474" y="1978"/>
              <a:ext cx="46" cy="9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22" name="Oval 38"/>
            <p:cNvSpPr>
              <a:spLocks noChangeArrowheads="1"/>
            </p:cNvSpPr>
            <p:nvPr/>
          </p:nvSpPr>
          <p:spPr bwMode="auto">
            <a:xfrm>
              <a:off x="1610" y="2114"/>
              <a:ext cx="46" cy="9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23" name="Oval 39"/>
            <p:cNvSpPr>
              <a:spLocks noChangeArrowheads="1"/>
            </p:cNvSpPr>
            <p:nvPr/>
          </p:nvSpPr>
          <p:spPr bwMode="auto">
            <a:xfrm>
              <a:off x="1746" y="2250"/>
              <a:ext cx="46" cy="9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24" name="Oval 40"/>
            <p:cNvSpPr>
              <a:spLocks noChangeArrowheads="1"/>
            </p:cNvSpPr>
            <p:nvPr/>
          </p:nvSpPr>
          <p:spPr bwMode="auto">
            <a:xfrm>
              <a:off x="1338" y="1570"/>
              <a:ext cx="46" cy="9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25" name="Oval 41"/>
            <p:cNvSpPr>
              <a:spLocks noChangeArrowheads="1"/>
            </p:cNvSpPr>
            <p:nvPr/>
          </p:nvSpPr>
          <p:spPr bwMode="auto">
            <a:xfrm>
              <a:off x="1474" y="1706"/>
              <a:ext cx="46" cy="9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26" name="Oval 42"/>
            <p:cNvSpPr>
              <a:spLocks noChangeArrowheads="1"/>
            </p:cNvSpPr>
            <p:nvPr/>
          </p:nvSpPr>
          <p:spPr bwMode="auto">
            <a:xfrm>
              <a:off x="1610" y="1842"/>
              <a:ext cx="46" cy="9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27" name="Oval 43"/>
            <p:cNvSpPr>
              <a:spLocks noChangeArrowheads="1"/>
            </p:cNvSpPr>
            <p:nvPr/>
          </p:nvSpPr>
          <p:spPr bwMode="auto">
            <a:xfrm>
              <a:off x="1746" y="1978"/>
              <a:ext cx="46" cy="9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28" name="Oval 44"/>
            <p:cNvSpPr>
              <a:spLocks noChangeArrowheads="1"/>
            </p:cNvSpPr>
            <p:nvPr/>
          </p:nvSpPr>
          <p:spPr bwMode="auto">
            <a:xfrm>
              <a:off x="1882" y="2114"/>
              <a:ext cx="46" cy="9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29" name="Oval 45"/>
            <p:cNvSpPr>
              <a:spLocks noChangeArrowheads="1"/>
            </p:cNvSpPr>
            <p:nvPr/>
          </p:nvSpPr>
          <p:spPr bwMode="auto">
            <a:xfrm>
              <a:off x="1565" y="1480"/>
              <a:ext cx="46" cy="9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30" name="Oval 46"/>
            <p:cNvSpPr>
              <a:spLocks noChangeArrowheads="1"/>
            </p:cNvSpPr>
            <p:nvPr/>
          </p:nvSpPr>
          <p:spPr bwMode="auto">
            <a:xfrm>
              <a:off x="1701" y="1616"/>
              <a:ext cx="46" cy="9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31" name="Oval 47"/>
            <p:cNvSpPr>
              <a:spLocks noChangeArrowheads="1"/>
            </p:cNvSpPr>
            <p:nvPr/>
          </p:nvSpPr>
          <p:spPr bwMode="auto">
            <a:xfrm>
              <a:off x="1837" y="1752"/>
              <a:ext cx="46" cy="9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32" name="Oval 48"/>
            <p:cNvSpPr>
              <a:spLocks noChangeArrowheads="1"/>
            </p:cNvSpPr>
            <p:nvPr/>
          </p:nvSpPr>
          <p:spPr bwMode="auto">
            <a:xfrm>
              <a:off x="1973" y="1888"/>
              <a:ext cx="46" cy="9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33" name="Oval 49"/>
            <p:cNvSpPr>
              <a:spLocks noChangeArrowheads="1"/>
            </p:cNvSpPr>
            <p:nvPr/>
          </p:nvSpPr>
          <p:spPr bwMode="auto">
            <a:xfrm>
              <a:off x="2109" y="2024"/>
              <a:ext cx="46" cy="9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34" name="Oval 50"/>
            <p:cNvSpPr>
              <a:spLocks noChangeArrowheads="1"/>
            </p:cNvSpPr>
            <p:nvPr/>
          </p:nvSpPr>
          <p:spPr bwMode="auto">
            <a:xfrm>
              <a:off x="975" y="1661"/>
              <a:ext cx="46" cy="9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35" name="Oval 51"/>
            <p:cNvSpPr>
              <a:spLocks noChangeArrowheads="1"/>
            </p:cNvSpPr>
            <p:nvPr/>
          </p:nvSpPr>
          <p:spPr bwMode="auto">
            <a:xfrm>
              <a:off x="1837" y="1480"/>
              <a:ext cx="46" cy="9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36" name="Oval 52"/>
            <p:cNvSpPr>
              <a:spLocks noChangeArrowheads="1"/>
            </p:cNvSpPr>
            <p:nvPr/>
          </p:nvSpPr>
          <p:spPr bwMode="auto">
            <a:xfrm>
              <a:off x="1020" y="1842"/>
              <a:ext cx="46" cy="9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37" name="Oval 53"/>
            <p:cNvSpPr>
              <a:spLocks noChangeArrowheads="1"/>
            </p:cNvSpPr>
            <p:nvPr/>
          </p:nvSpPr>
          <p:spPr bwMode="auto">
            <a:xfrm>
              <a:off x="1202" y="1979"/>
              <a:ext cx="46" cy="9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38" name="Oval 54"/>
            <p:cNvSpPr>
              <a:spLocks noChangeArrowheads="1"/>
            </p:cNvSpPr>
            <p:nvPr/>
          </p:nvSpPr>
          <p:spPr bwMode="auto">
            <a:xfrm>
              <a:off x="1066" y="2069"/>
              <a:ext cx="46" cy="9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39" name="Oval 55"/>
            <p:cNvSpPr>
              <a:spLocks noChangeArrowheads="1"/>
            </p:cNvSpPr>
            <p:nvPr/>
          </p:nvSpPr>
          <p:spPr bwMode="auto">
            <a:xfrm>
              <a:off x="1202" y="2205"/>
              <a:ext cx="46" cy="9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40" name="Oval 56"/>
            <p:cNvSpPr>
              <a:spLocks noChangeArrowheads="1"/>
            </p:cNvSpPr>
            <p:nvPr/>
          </p:nvSpPr>
          <p:spPr bwMode="auto">
            <a:xfrm>
              <a:off x="1338" y="2341"/>
              <a:ext cx="46" cy="9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41" name="Oval 57"/>
            <p:cNvSpPr>
              <a:spLocks noChangeArrowheads="1"/>
            </p:cNvSpPr>
            <p:nvPr/>
          </p:nvSpPr>
          <p:spPr bwMode="auto">
            <a:xfrm>
              <a:off x="1383" y="2160"/>
              <a:ext cx="46" cy="9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42" name="Oval 58"/>
            <p:cNvSpPr>
              <a:spLocks noChangeArrowheads="1"/>
            </p:cNvSpPr>
            <p:nvPr/>
          </p:nvSpPr>
          <p:spPr bwMode="auto">
            <a:xfrm>
              <a:off x="1519" y="2296"/>
              <a:ext cx="46" cy="9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43" name="Oval 59"/>
            <p:cNvSpPr>
              <a:spLocks noChangeArrowheads="1"/>
            </p:cNvSpPr>
            <p:nvPr/>
          </p:nvSpPr>
          <p:spPr bwMode="auto">
            <a:xfrm>
              <a:off x="1111" y="2341"/>
              <a:ext cx="46" cy="9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44" name="Oval 60"/>
            <p:cNvSpPr>
              <a:spLocks noChangeArrowheads="1"/>
            </p:cNvSpPr>
            <p:nvPr/>
          </p:nvSpPr>
          <p:spPr bwMode="auto">
            <a:xfrm>
              <a:off x="1973" y="1616"/>
              <a:ext cx="46" cy="9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45" name="Oval 61"/>
            <p:cNvSpPr>
              <a:spLocks noChangeArrowheads="1"/>
            </p:cNvSpPr>
            <p:nvPr/>
          </p:nvSpPr>
          <p:spPr bwMode="auto">
            <a:xfrm>
              <a:off x="2109" y="1752"/>
              <a:ext cx="46" cy="9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46" name="Oval 62"/>
            <p:cNvSpPr>
              <a:spLocks noChangeArrowheads="1"/>
            </p:cNvSpPr>
            <p:nvPr/>
          </p:nvSpPr>
          <p:spPr bwMode="auto">
            <a:xfrm>
              <a:off x="2245" y="1888"/>
              <a:ext cx="46" cy="9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47" name="Oval 63"/>
            <p:cNvSpPr>
              <a:spLocks noChangeArrowheads="1"/>
            </p:cNvSpPr>
            <p:nvPr/>
          </p:nvSpPr>
          <p:spPr bwMode="auto">
            <a:xfrm>
              <a:off x="2381" y="2024"/>
              <a:ext cx="46" cy="9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48" name="Oval 64"/>
            <p:cNvSpPr>
              <a:spLocks noChangeArrowheads="1"/>
            </p:cNvSpPr>
            <p:nvPr/>
          </p:nvSpPr>
          <p:spPr bwMode="auto">
            <a:xfrm>
              <a:off x="2517" y="2160"/>
              <a:ext cx="46" cy="9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49" name="Oval 65"/>
            <p:cNvSpPr>
              <a:spLocks noChangeArrowheads="1"/>
            </p:cNvSpPr>
            <p:nvPr/>
          </p:nvSpPr>
          <p:spPr bwMode="auto">
            <a:xfrm>
              <a:off x="2245" y="2160"/>
              <a:ext cx="46" cy="9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50" name="Oval 66"/>
            <p:cNvSpPr>
              <a:spLocks noChangeArrowheads="1"/>
            </p:cNvSpPr>
            <p:nvPr/>
          </p:nvSpPr>
          <p:spPr bwMode="auto">
            <a:xfrm>
              <a:off x="2381" y="2296"/>
              <a:ext cx="46" cy="9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51" name="Oval 67"/>
            <p:cNvSpPr>
              <a:spLocks noChangeArrowheads="1"/>
            </p:cNvSpPr>
            <p:nvPr/>
          </p:nvSpPr>
          <p:spPr bwMode="auto">
            <a:xfrm>
              <a:off x="2064" y="2251"/>
              <a:ext cx="46" cy="9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52" name="Oval 68"/>
            <p:cNvSpPr>
              <a:spLocks noChangeArrowheads="1"/>
            </p:cNvSpPr>
            <p:nvPr/>
          </p:nvSpPr>
          <p:spPr bwMode="auto">
            <a:xfrm>
              <a:off x="1927" y="2387"/>
              <a:ext cx="46" cy="9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53" name="Oval 69"/>
            <p:cNvSpPr>
              <a:spLocks noChangeArrowheads="1"/>
            </p:cNvSpPr>
            <p:nvPr/>
          </p:nvSpPr>
          <p:spPr bwMode="auto">
            <a:xfrm>
              <a:off x="1701" y="2478"/>
              <a:ext cx="46" cy="9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54" name="Oval 70"/>
            <p:cNvSpPr>
              <a:spLocks noChangeArrowheads="1"/>
            </p:cNvSpPr>
            <p:nvPr/>
          </p:nvSpPr>
          <p:spPr bwMode="auto">
            <a:xfrm>
              <a:off x="1247" y="2477"/>
              <a:ext cx="46" cy="9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55" name="Oval 71"/>
            <p:cNvSpPr>
              <a:spLocks noChangeArrowheads="1"/>
            </p:cNvSpPr>
            <p:nvPr/>
          </p:nvSpPr>
          <p:spPr bwMode="auto">
            <a:xfrm>
              <a:off x="1474" y="2523"/>
              <a:ext cx="46" cy="9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1800"/>
            </a:p>
          </p:txBody>
        </p:sp>
      </p:grpSp>
      <p:sp>
        <p:nvSpPr>
          <p:cNvPr id="16456" name="Text Box 72"/>
          <p:cNvSpPr txBox="1">
            <a:spLocks noChangeArrowheads="1"/>
          </p:cNvSpPr>
          <p:nvPr/>
        </p:nvSpPr>
        <p:spPr bwMode="auto">
          <a:xfrm>
            <a:off x="5056188" y="4791075"/>
            <a:ext cx="30051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6600CC"/>
                </a:solidFill>
              </a:rPr>
              <a:t>1.Таяние </a:t>
            </a:r>
            <a:r>
              <a:rPr lang="ru-RU" sz="2000" dirty="0" smtClean="0">
                <a:solidFill>
                  <a:srgbClr val="6600CC"/>
                </a:solidFill>
              </a:rPr>
              <a:t> ледников, снега</a:t>
            </a:r>
            <a:endParaRPr lang="ru-RU" sz="2000" dirty="0">
              <a:solidFill>
                <a:srgbClr val="6600CC"/>
              </a:solidFill>
            </a:endParaRPr>
          </a:p>
        </p:txBody>
      </p:sp>
      <p:sp>
        <p:nvSpPr>
          <p:cNvPr id="16457" name="Text Box 73"/>
          <p:cNvSpPr txBox="1">
            <a:spLocks noChangeArrowheads="1"/>
          </p:cNvSpPr>
          <p:nvPr/>
        </p:nvSpPr>
        <p:spPr bwMode="auto">
          <a:xfrm>
            <a:off x="5127625" y="5222875"/>
            <a:ext cx="1319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>
                <a:solidFill>
                  <a:srgbClr val="6600CC"/>
                </a:solidFill>
              </a:rPr>
              <a:t>2.Осадки</a:t>
            </a:r>
          </a:p>
        </p:txBody>
      </p:sp>
      <p:sp>
        <p:nvSpPr>
          <p:cNvPr id="16458" name="Text Box 74"/>
          <p:cNvSpPr txBox="1">
            <a:spLocks noChangeArrowheads="1"/>
          </p:cNvSpPr>
          <p:nvPr/>
        </p:nvSpPr>
        <p:spPr bwMode="auto">
          <a:xfrm>
            <a:off x="5076825" y="5589588"/>
            <a:ext cx="3373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6600CC"/>
                </a:solidFill>
              </a:rPr>
              <a:t>3.Подземные источники</a:t>
            </a:r>
          </a:p>
        </p:txBody>
      </p:sp>
      <p:sp>
        <p:nvSpPr>
          <p:cNvPr id="16459" name="Text Box 75"/>
          <p:cNvSpPr txBox="1">
            <a:spLocks noChangeArrowheads="1"/>
          </p:cNvSpPr>
          <p:nvPr/>
        </p:nvSpPr>
        <p:spPr bwMode="auto">
          <a:xfrm>
            <a:off x="5070475" y="5949950"/>
            <a:ext cx="3030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6600CC"/>
                </a:solidFill>
              </a:rPr>
              <a:t>4. Смешанное питание</a:t>
            </a:r>
          </a:p>
        </p:txBody>
      </p:sp>
      <p:grpSp>
        <p:nvGrpSpPr>
          <p:cNvPr id="3" name="Group 85"/>
          <p:cNvGrpSpPr>
            <a:grpSpLocks/>
          </p:cNvGrpSpPr>
          <p:nvPr/>
        </p:nvGrpSpPr>
        <p:grpSpPr bwMode="auto">
          <a:xfrm>
            <a:off x="6156325" y="1196975"/>
            <a:ext cx="1009650" cy="646113"/>
            <a:chOff x="3878" y="754"/>
            <a:chExt cx="636" cy="407"/>
          </a:xfrm>
        </p:grpSpPr>
        <p:sp>
          <p:nvSpPr>
            <p:cNvPr id="16460" name="Oval 76"/>
            <p:cNvSpPr>
              <a:spLocks noChangeArrowheads="1"/>
            </p:cNvSpPr>
            <p:nvPr/>
          </p:nvSpPr>
          <p:spPr bwMode="auto">
            <a:xfrm>
              <a:off x="4150" y="799"/>
              <a:ext cx="46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61" name="Oval 77"/>
            <p:cNvSpPr>
              <a:spLocks noChangeArrowheads="1"/>
            </p:cNvSpPr>
            <p:nvPr/>
          </p:nvSpPr>
          <p:spPr bwMode="auto">
            <a:xfrm>
              <a:off x="4286" y="935"/>
              <a:ext cx="46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62" name="Oval 78"/>
            <p:cNvSpPr>
              <a:spLocks noChangeArrowheads="1"/>
            </p:cNvSpPr>
            <p:nvPr/>
          </p:nvSpPr>
          <p:spPr bwMode="auto">
            <a:xfrm>
              <a:off x="3969" y="845"/>
              <a:ext cx="46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63" name="Oval 79"/>
            <p:cNvSpPr>
              <a:spLocks noChangeArrowheads="1"/>
            </p:cNvSpPr>
            <p:nvPr/>
          </p:nvSpPr>
          <p:spPr bwMode="auto">
            <a:xfrm>
              <a:off x="4332" y="799"/>
              <a:ext cx="46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64" name="Oval 80"/>
            <p:cNvSpPr>
              <a:spLocks noChangeArrowheads="1"/>
            </p:cNvSpPr>
            <p:nvPr/>
          </p:nvSpPr>
          <p:spPr bwMode="auto">
            <a:xfrm>
              <a:off x="4105" y="981"/>
              <a:ext cx="46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65" name="Oval 81"/>
            <p:cNvSpPr>
              <a:spLocks noChangeArrowheads="1"/>
            </p:cNvSpPr>
            <p:nvPr/>
          </p:nvSpPr>
          <p:spPr bwMode="auto">
            <a:xfrm>
              <a:off x="3878" y="935"/>
              <a:ext cx="46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66" name="Oval 82"/>
            <p:cNvSpPr>
              <a:spLocks noChangeArrowheads="1"/>
            </p:cNvSpPr>
            <p:nvPr/>
          </p:nvSpPr>
          <p:spPr bwMode="auto">
            <a:xfrm>
              <a:off x="3923" y="1071"/>
              <a:ext cx="46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67" name="Oval 83"/>
            <p:cNvSpPr>
              <a:spLocks noChangeArrowheads="1"/>
            </p:cNvSpPr>
            <p:nvPr/>
          </p:nvSpPr>
          <p:spPr bwMode="auto">
            <a:xfrm>
              <a:off x="4468" y="754"/>
              <a:ext cx="46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16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16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6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01" grpId="0" animBg="1"/>
      <p:bldP spid="16402" grpId="0" animBg="1"/>
      <p:bldP spid="16403" grpId="0" animBg="1"/>
      <p:bldP spid="16404" grpId="0" animBg="1"/>
      <p:bldP spid="16405" grpId="0" animBg="1"/>
      <p:bldP spid="16406" grpId="0" animBg="1"/>
      <p:bldP spid="16407" grpId="0" animBg="1"/>
      <p:bldP spid="16411" grpId="0" animBg="1"/>
      <p:bldP spid="16456" grpId="0"/>
      <p:bldP spid="16457" grpId="0"/>
      <p:bldP spid="16458" grpId="0"/>
      <p:bldP spid="1645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043"/>
          <p:cNvGraphicFramePr>
            <a:graphicFrameLocks noChangeAspect="1"/>
          </p:cNvGraphicFramePr>
          <p:nvPr/>
        </p:nvGraphicFramePr>
        <p:xfrm>
          <a:off x="0" y="0"/>
          <a:ext cx="3048000" cy="6858000"/>
        </p:xfrm>
        <a:graphic>
          <a:graphicData uri="http://schemas.openxmlformats.org/presentationml/2006/ole">
            <p:oleObj spid="_x0000_s12290" name="Photo Editor Photo" r:id="rId3" imgW="7504762" imgH="10631384" progId="">
              <p:embed/>
            </p:oleObj>
          </a:graphicData>
        </a:graphic>
      </p:graphicFrame>
      <p:pic>
        <p:nvPicPr>
          <p:cNvPr id="1027" name="Picture 1044" descr="volg_is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3733800"/>
            <a:ext cx="3352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881718" cy="1905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Исток-</a:t>
            </a:r>
            <a:br>
              <a:rPr lang="ru-RU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начало реки:</a:t>
            </a:r>
          </a:p>
        </p:txBody>
      </p:sp>
      <p:sp>
        <p:nvSpPr>
          <p:cNvPr id="49174" name="Text Box 1046"/>
          <p:cNvSpPr txBox="1">
            <a:spLocks noChangeArrowheads="1"/>
          </p:cNvSpPr>
          <p:nvPr/>
        </p:nvSpPr>
        <p:spPr bwMode="auto">
          <a:xfrm>
            <a:off x="2857488" y="1785926"/>
            <a:ext cx="2786082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ru-RU" sz="32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Родник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32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Озеро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32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Ледник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32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Болото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32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Ручей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32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ru-RU" sz="32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Слияние рек</a:t>
            </a:r>
            <a:endParaRPr lang="ru-RU" sz="3200" dirty="0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>
              <a:defRPr/>
            </a:pPr>
            <a:endParaRPr lang="ru-RU" sz="28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</p:txBody>
      </p:sp>
      <p:pic>
        <p:nvPicPr>
          <p:cNvPr id="1030" name="Picture 1047" descr="Безымянный"/>
          <p:cNvPicPr>
            <a:picLocks noChangeAspect="1" noChangeArrowheads="1"/>
          </p:cNvPicPr>
          <p:nvPr/>
        </p:nvPicPr>
        <p:blipFill>
          <a:blip r:embed="rId5"/>
          <a:srcRect l="17567" r="22974"/>
          <a:stretch>
            <a:fillRect/>
          </a:stretch>
        </p:blipFill>
        <p:spPr bwMode="auto">
          <a:xfrm>
            <a:off x="5791200" y="0"/>
            <a:ext cx="33528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DFECF7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ульс">
  <a:themeElements>
    <a:clrScheme name="Пульс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Пульс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Пульс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ульс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ульс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ульс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ульс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ульс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306</Words>
  <PresentationFormat>Экран (4:3)</PresentationFormat>
  <Paragraphs>68</Paragraphs>
  <Slides>19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Тема Office</vt:lpstr>
      <vt:lpstr>Пульс</vt:lpstr>
      <vt:lpstr>Photo Editor Photo</vt:lpstr>
      <vt:lpstr>Реки</vt:lpstr>
      <vt:lpstr>Река</vt:lpstr>
      <vt:lpstr>Слайд 3</vt:lpstr>
      <vt:lpstr>Слайд 4</vt:lpstr>
      <vt:lpstr>Слайд 5</vt:lpstr>
      <vt:lpstr>Слайд 6</vt:lpstr>
      <vt:lpstr>Слайд 7</vt:lpstr>
      <vt:lpstr>Слайд 8</vt:lpstr>
      <vt:lpstr>Исток- начало реки:</vt:lpstr>
      <vt:lpstr>Устье-место впадения реки</vt:lpstr>
      <vt:lpstr>Устье -                Дельта</vt:lpstr>
      <vt:lpstr>Устье -                    Эстуарий</vt:lpstr>
      <vt:lpstr>Устье - Губа</vt:lpstr>
      <vt:lpstr>Слайд 14</vt:lpstr>
      <vt:lpstr>Слайд 15</vt:lpstr>
      <vt:lpstr>Задание №1</vt:lpstr>
      <vt:lpstr>Задание № 2</vt:lpstr>
      <vt:lpstr>Задание № 3</vt:lpstr>
      <vt:lpstr>Словарь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Реки</dc:title>
  <cp:lastModifiedBy>Вандакуров</cp:lastModifiedBy>
  <cp:revision>23</cp:revision>
  <dcterms:modified xsi:type="dcterms:W3CDTF">2012-02-10T23:41:03Z</dcterms:modified>
</cp:coreProperties>
</file>