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56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237" autoAdjust="0"/>
  </p:normalViewPr>
  <p:slideViewPr>
    <p:cSldViewPr>
      <p:cViewPr>
        <p:scale>
          <a:sx n="90" d="100"/>
          <a:sy n="90" d="100"/>
        </p:scale>
        <p:origin x="-720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71414"/>
            <a:ext cx="765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Рассказ о добром деле…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000108"/>
            <a:ext cx="885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канун Нового года в нашей школе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состоялось открытие благотворительного проекта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«Протяни руку другу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8 спортивного класса, его классного руководителя Вандакурова Дмитрия Евгеньевича и заместителя директора по НМР Лоза Татьяны Сергеевны совместно с  Центром социальной помощи семье и детям «Заря».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не только подарить детям радость, но и донести до общества проблемы воспитания детей с ограниченными возможностями здоровья.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glenad.by/media/file/binary/2016/9/12/180159948792/pomoshh_.jpg?srv=c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071810"/>
            <a:ext cx="1485392" cy="1146723"/>
          </a:xfrm>
          <a:prstGeom prst="rect">
            <a:avLst/>
          </a:prstGeom>
          <a:noFill/>
        </p:spPr>
      </p:pic>
      <p:pic>
        <p:nvPicPr>
          <p:cNvPr id="9" name="Рисунок 8" descr="IMG_4982.JPG"/>
          <p:cNvPicPr>
            <a:picLocks noChangeAspect="1"/>
          </p:cNvPicPr>
          <p:nvPr/>
        </p:nvPicPr>
        <p:blipFill>
          <a:blip r:embed="rId3" cstate="print"/>
          <a:srcRect l="3125" b="15625"/>
          <a:stretch>
            <a:fillRect/>
          </a:stretch>
        </p:blipFill>
        <p:spPr>
          <a:xfrm>
            <a:off x="0" y="3078146"/>
            <a:ext cx="5786446" cy="3779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22" y="4429132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ребята школы приняли участие в благотворительной акции. Была собрана гуманитарная помощь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виде канцелярских товаров, новогодних и детских игрушек.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071522"/>
            <a:ext cx="7429552" cy="5572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2" y="71414"/>
            <a:ext cx="6566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Сказочные эльфы пришли к малышам в гости под Новый год, чтобы украсить их комнату новогодними елями, нарядить деревья игрушками и зажечь на них фонарики…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playcast.ru/uploads/2015/12/23/164698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9045" y="0"/>
            <a:ext cx="3234956" cy="27860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8694" y="3571876"/>
            <a:ext cx="15853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5500702"/>
            <a:ext cx="15151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ДАРИ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ТЕПЛО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113563" y="2166425"/>
            <a:ext cx="2016369" cy="4698609"/>
          </a:xfrm>
          <a:custGeom>
            <a:avLst/>
            <a:gdLst>
              <a:gd name="connsiteX0" fmla="*/ 2016369 w 2016369"/>
              <a:gd name="connsiteY0" fmla="*/ 0 h 4698609"/>
              <a:gd name="connsiteX1" fmla="*/ 581465 w 2016369"/>
              <a:gd name="connsiteY1" fmla="*/ 1083212 h 4698609"/>
              <a:gd name="connsiteX2" fmla="*/ 103163 w 2016369"/>
              <a:gd name="connsiteY2" fmla="*/ 1969477 h 4698609"/>
              <a:gd name="connsiteX3" fmla="*/ 257908 w 2016369"/>
              <a:gd name="connsiteY3" fmla="*/ 2855741 h 4698609"/>
              <a:gd name="connsiteX4" fmla="*/ 1650609 w 2016369"/>
              <a:gd name="connsiteY4" fmla="*/ 3390313 h 4698609"/>
              <a:gd name="connsiteX5" fmla="*/ 1650609 w 2016369"/>
              <a:gd name="connsiteY5" fmla="*/ 4276578 h 4698609"/>
              <a:gd name="connsiteX6" fmla="*/ 764345 w 2016369"/>
              <a:gd name="connsiteY6" fmla="*/ 4698609 h 469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6369" h="4698609">
                <a:moveTo>
                  <a:pt x="2016369" y="0"/>
                </a:moveTo>
                <a:cubicBezTo>
                  <a:pt x="1458351" y="377483"/>
                  <a:pt x="900333" y="754966"/>
                  <a:pt x="581465" y="1083212"/>
                </a:cubicBezTo>
                <a:cubicBezTo>
                  <a:pt x="262597" y="1411458"/>
                  <a:pt x="157089" y="1674056"/>
                  <a:pt x="103163" y="1969477"/>
                </a:cubicBezTo>
                <a:cubicBezTo>
                  <a:pt x="49237" y="2264898"/>
                  <a:pt x="0" y="2618935"/>
                  <a:pt x="257908" y="2855741"/>
                </a:cubicBezTo>
                <a:cubicBezTo>
                  <a:pt x="515816" y="3092547"/>
                  <a:pt x="1418492" y="3153507"/>
                  <a:pt x="1650609" y="3390313"/>
                </a:cubicBezTo>
                <a:cubicBezTo>
                  <a:pt x="1882726" y="3627119"/>
                  <a:pt x="1798320" y="4058529"/>
                  <a:pt x="1650609" y="4276578"/>
                </a:cubicBezTo>
                <a:cubicBezTo>
                  <a:pt x="1502898" y="4494627"/>
                  <a:pt x="1133621" y="4596618"/>
                  <a:pt x="764345" y="4698609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7073705" y="2478258"/>
            <a:ext cx="2042160" cy="4386776"/>
          </a:xfrm>
          <a:custGeom>
            <a:avLst/>
            <a:gdLst>
              <a:gd name="connsiteX0" fmla="*/ 2042160 w 2042160"/>
              <a:gd name="connsiteY0" fmla="*/ 391551 h 4386776"/>
              <a:gd name="connsiteX1" fmla="*/ 987083 w 2042160"/>
              <a:gd name="connsiteY1" fmla="*/ 124265 h 4386776"/>
              <a:gd name="connsiteX2" fmla="*/ 522849 w 2042160"/>
              <a:gd name="connsiteY2" fmla="*/ 1137139 h 4386776"/>
              <a:gd name="connsiteX3" fmla="*/ 100818 w 2042160"/>
              <a:gd name="connsiteY3" fmla="*/ 1390357 h 4386776"/>
              <a:gd name="connsiteX4" fmla="*/ 466578 w 2042160"/>
              <a:gd name="connsiteY4" fmla="*/ 2178148 h 4386776"/>
              <a:gd name="connsiteX5" fmla="*/ 157089 w 2042160"/>
              <a:gd name="connsiteY5" fmla="*/ 2783059 h 4386776"/>
              <a:gd name="connsiteX6" fmla="*/ 1409113 w 2042160"/>
              <a:gd name="connsiteY6" fmla="*/ 2614247 h 4386776"/>
              <a:gd name="connsiteX7" fmla="*/ 1437249 w 2042160"/>
              <a:gd name="connsiteY7" fmla="*/ 3275428 h 4386776"/>
              <a:gd name="connsiteX8" fmla="*/ 1999957 w 2042160"/>
              <a:gd name="connsiteY8" fmla="*/ 3669324 h 4386776"/>
              <a:gd name="connsiteX9" fmla="*/ 1549790 w 2042160"/>
              <a:gd name="connsiteY9" fmla="*/ 3908474 h 4386776"/>
              <a:gd name="connsiteX10" fmla="*/ 1662332 w 2042160"/>
              <a:gd name="connsiteY10" fmla="*/ 4386776 h 438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2160" h="4386776">
                <a:moveTo>
                  <a:pt x="2042160" y="391551"/>
                </a:moveTo>
                <a:cubicBezTo>
                  <a:pt x="1641231" y="195775"/>
                  <a:pt x="1240302" y="0"/>
                  <a:pt x="987083" y="124265"/>
                </a:cubicBezTo>
                <a:cubicBezTo>
                  <a:pt x="733865" y="248530"/>
                  <a:pt x="670560" y="926124"/>
                  <a:pt x="522849" y="1137139"/>
                </a:cubicBezTo>
                <a:cubicBezTo>
                  <a:pt x="375138" y="1348154"/>
                  <a:pt x="110196" y="1216856"/>
                  <a:pt x="100818" y="1390357"/>
                </a:cubicBezTo>
                <a:cubicBezTo>
                  <a:pt x="91440" y="1563858"/>
                  <a:pt x="457199" y="1946031"/>
                  <a:pt x="466578" y="2178148"/>
                </a:cubicBezTo>
                <a:cubicBezTo>
                  <a:pt x="475957" y="2410265"/>
                  <a:pt x="0" y="2710376"/>
                  <a:pt x="157089" y="2783059"/>
                </a:cubicBezTo>
                <a:cubicBezTo>
                  <a:pt x="314178" y="2855742"/>
                  <a:pt x="1195753" y="2532186"/>
                  <a:pt x="1409113" y="2614247"/>
                </a:cubicBezTo>
                <a:cubicBezTo>
                  <a:pt x="1622473" y="2696308"/>
                  <a:pt x="1338775" y="3099582"/>
                  <a:pt x="1437249" y="3275428"/>
                </a:cubicBezTo>
                <a:cubicBezTo>
                  <a:pt x="1535723" y="3451274"/>
                  <a:pt x="1981200" y="3563816"/>
                  <a:pt x="1999957" y="3669324"/>
                </a:cubicBezTo>
                <a:cubicBezTo>
                  <a:pt x="2018714" y="3774832"/>
                  <a:pt x="1606061" y="3788899"/>
                  <a:pt x="1549790" y="3908474"/>
                </a:cubicBezTo>
                <a:cubicBezTo>
                  <a:pt x="1493519" y="4028049"/>
                  <a:pt x="1577925" y="4207412"/>
                  <a:pt x="1662332" y="438677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00173"/>
            <a:ext cx="6858048" cy="5143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0892" y="2119395"/>
            <a:ext cx="20716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«Как только к нам в комнату вошли ребята, мне сразу стало не по себе. Я разволновался и подумал, что могу сделать что-то не так. Но мои опасения были напрасны. Ребята были очень весёлые, искренние и  добрые.»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Шаев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Костя.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1.bp.blogspot.com/-LtIRyvyEy7Q/UJtFNUAFyyI/AAAAAAABOKk/WIthLfJrCoY/s1600/1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57189"/>
            <a:ext cx="9144000" cy="18573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462686">
            <a:off x="109479" y="901494"/>
            <a:ext cx="39100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НОВОГОДНЯЯ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49164">
            <a:off x="5533891" y="919431"/>
            <a:ext cx="3056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ГИРЛЯНДА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28" y="71414"/>
            <a:ext cx="6477045" cy="48577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8" y="5072074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«Сначала у меня были смешанные чувства: неуверенность, страх – с одной стороны и любопытство, желание помочь – с другой. Когда я увидел ребят, их добрые и доверчивые лица, мне стало спокойно и уютно в такой чудесной компании. Мне очень понравился проект, который придумали наши учителя, Татьяна Сергеевна и Дмитрий Евгеньевич.» </a:t>
            </a:r>
          </a:p>
          <a:p>
            <a:pPr algn="r"/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Вогнерубов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Дмитрий. 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5051.JPG"/>
          <p:cNvPicPr>
            <a:picLocks noChangeAspect="1"/>
          </p:cNvPicPr>
          <p:nvPr/>
        </p:nvPicPr>
        <p:blipFill>
          <a:blip r:embed="rId3" cstate="print"/>
          <a:srcRect l="6429"/>
          <a:stretch>
            <a:fillRect/>
          </a:stretch>
        </p:blipFill>
        <p:spPr>
          <a:xfrm rot="21197475">
            <a:off x="201904" y="184811"/>
            <a:ext cx="2037040" cy="1632743"/>
          </a:xfrm>
          <a:prstGeom prst="rect">
            <a:avLst/>
          </a:prstGeom>
        </p:spPr>
      </p:pic>
      <p:pic>
        <p:nvPicPr>
          <p:cNvPr id="7" name="Рисунок 6" descr="IMG_5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8581">
            <a:off x="203259" y="3464604"/>
            <a:ext cx="2083981" cy="1562986"/>
          </a:xfrm>
          <a:prstGeom prst="rect">
            <a:avLst/>
          </a:prstGeom>
        </p:spPr>
      </p:pic>
      <p:pic>
        <p:nvPicPr>
          <p:cNvPr id="9" name="Рисунок 8" descr="IMG_5170.JPG"/>
          <p:cNvPicPr>
            <a:picLocks noChangeAspect="1"/>
          </p:cNvPicPr>
          <p:nvPr/>
        </p:nvPicPr>
        <p:blipFill>
          <a:blip r:embed="rId5" cstate="print"/>
          <a:srcRect l="19531"/>
          <a:stretch>
            <a:fillRect/>
          </a:stretch>
        </p:blipFill>
        <p:spPr>
          <a:xfrm>
            <a:off x="357158" y="1840722"/>
            <a:ext cx="1857388" cy="1731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5" y="3500438"/>
            <a:ext cx="8858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«Общение с детьми-инвалидами у меня вызвало удивительное чувство потрясения и радости, ведь когда видишь таких людей на улице, то думаешь о них сначала совсем другое. Например, то, что эти люди угрюмые и не умеют общаться. Но на самом деле все ребята, которые находились на реабилитации в центре «Заря» совершенно обыкновенные дети. При общении с ними уходит чувство страха и растерянности. Мне хотелось играть с малышами всё больше и больше, хотелось помогать им, обнимать их. 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чиновникам и просто людям мне хочется сказать: «Стоит серьёзно задуматься о помощи  ребятам с ограниченными возможностями здоровья. Преодолевая свои недуги они становятся героями и учат нас быть стойкими к жизненным сложностям».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Митрофанов Кирилл.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51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14345" y="571480"/>
            <a:ext cx="3429023" cy="2571768"/>
          </a:xfrm>
          <a:prstGeom prst="rect">
            <a:avLst/>
          </a:prstGeom>
        </p:spPr>
      </p:pic>
      <p:pic>
        <p:nvPicPr>
          <p:cNvPr id="7" name="Рисунок 6" descr="IMG_51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785794"/>
            <a:ext cx="3238491" cy="2428868"/>
          </a:xfrm>
          <a:prstGeom prst="rect">
            <a:avLst/>
          </a:prstGeom>
        </p:spPr>
      </p:pic>
      <p:pic>
        <p:nvPicPr>
          <p:cNvPr id="8" name="Рисунок 7" descr="IMG_5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3167" y="142876"/>
            <a:ext cx="3047989" cy="2285992"/>
          </a:xfrm>
          <a:prstGeom prst="rect">
            <a:avLst/>
          </a:prstGeom>
        </p:spPr>
      </p:pic>
      <p:pic>
        <p:nvPicPr>
          <p:cNvPr id="6146" name="Picture 2" descr="http://vkurse.zp.ua/sites/default/files/m/a_83f07b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500306"/>
            <a:ext cx="2747612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5166.JPG"/>
          <p:cNvPicPr>
            <a:picLocks noChangeAspect="1"/>
          </p:cNvPicPr>
          <p:nvPr/>
        </p:nvPicPr>
        <p:blipFill>
          <a:blip r:embed="rId2" cstate="print"/>
          <a:srcRect l="18421"/>
          <a:stretch>
            <a:fillRect/>
          </a:stretch>
        </p:blipFill>
        <p:spPr>
          <a:xfrm rot="5400000">
            <a:off x="5161937" y="304161"/>
            <a:ext cx="4000528" cy="3677909"/>
          </a:xfrm>
          <a:prstGeom prst="rect">
            <a:avLst/>
          </a:prstGeom>
        </p:spPr>
      </p:pic>
      <p:pic>
        <p:nvPicPr>
          <p:cNvPr id="4" name="Рисунок 3" descr="IMG_5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1414"/>
            <a:ext cx="4476749" cy="3357562"/>
          </a:xfrm>
          <a:prstGeom prst="rect">
            <a:avLst/>
          </a:prstGeom>
        </p:spPr>
      </p:pic>
      <p:pic>
        <p:nvPicPr>
          <p:cNvPr id="5" name="Рисунок 4" descr="IMG_5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4286280" cy="3214710"/>
          </a:xfrm>
          <a:prstGeom prst="rect">
            <a:avLst/>
          </a:prstGeom>
        </p:spPr>
      </p:pic>
      <p:pic>
        <p:nvPicPr>
          <p:cNvPr id="7" name="Рисунок 6" descr="SAM_2918.JPG"/>
          <p:cNvPicPr>
            <a:picLocks noChangeAspect="1"/>
          </p:cNvPicPr>
          <p:nvPr/>
        </p:nvPicPr>
        <p:blipFill>
          <a:blip r:embed="rId5" cstate="print"/>
          <a:srcRect l="17187"/>
          <a:stretch>
            <a:fillRect/>
          </a:stretch>
        </p:blipFill>
        <p:spPr>
          <a:xfrm>
            <a:off x="4786314" y="4214819"/>
            <a:ext cx="2857520" cy="2587935"/>
          </a:xfrm>
          <a:prstGeom prst="rect">
            <a:avLst/>
          </a:prstGeom>
        </p:spPr>
      </p:pic>
      <p:sp>
        <p:nvSpPr>
          <p:cNvPr id="8" name="Полилиния 7"/>
          <p:cNvSpPr/>
          <p:nvPr/>
        </p:nvSpPr>
        <p:spPr>
          <a:xfrm>
            <a:off x="4154659" y="0"/>
            <a:ext cx="1531033" cy="6850966"/>
          </a:xfrm>
          <a:custGeom>
            <a:avLst/>
            <a:gdLst>
              <a:gd name="connsiteX0" fmla="*/ 164123 w 1531033"/>
              <a:gd name="connsiteY0" fmla="*/ 0 h 6850966"/>
              <a:gd name="connsiteX1" fmla="*/ 1345809 w 1531033"/>
              <a:gd name="connsiteY1" fmla="*/ 407963 h 6850966"/>
              <a:gd name="connsiteX2" fmla="*/ 417341 w 1531033"/>
              <a:gd name="connsiteY2" fmla="*/ 872197 h 6850966"/>
              <a:gd name="connsiteX3" fmla="*/ 1430215 w 1531033"/>
              <a:gd name="connsiteY3" fmla="*/ 1378634 h 6850966"/>
              <a:gd name="connsiteX4" fmla="*/ 318867 w 1531033"/>
              <a:gd name="connsiteY4" fmla="*/ 2053883 h 6850966"/>
              <a:gd name="connsiteX5" fmla="*/ 1472418 w 1531033"/>
              <a:gd name="connsiteY5" fmla="*/ 2588455 h 6850966"/>
              <a:gd name="connsiteX6" fmla="*/ 178190 w 1531033"/>
              <a:gd name="connsiteY6" fmla="*/ 2968283 h 6850966"/>
              <a:gd name="connsiteX7" fmla="*/ 1514621 w 1531033"/>
              <a:gd name="connsiteY7" fmla="*/ 3418449 h 6850966"/>
              <a:gd name="connsiteX8" fmla="*/ 79716 w 1531033"/>
              <a:gd name="connsiteY8" fmla="*/ 3812345 h 6850966"/>
              <a:gd name="connsiteX9" fmla="*/ 1430215 w 1531033"/>
              <a:gd name="connsiteY9" fmla="*/ 4318782 h 6850966"/>
              <a:gd name="connsiteX10" fmla="*/ 501747 w 1531033"/>
              <a:gd name="connsiteY10" fmla="*/ 4965895 h 6850966"/>
              <a:gd name="connsiteX11" fmla="*/ 1050387 w 1531033"/>
              <a:gd name="connsiteY11" fmla="*/ 5275385 h 6850966"/>
              <a:gd name="connsiteX12" fmla="*/ 234461 w 1531033"/>
              <a:gd name="connsiteY12" fmla="*/ 5852160 h 6850966"/>
              <a:gd name="connsiteX13" fmla="*/ 923778 w 1531033"/>
              <a:gd name="connsiteY13" fmla="*/ 6175717 h 6850966"/>
              <a:gd name="connsiteX14" fmla="*/ 23446 w 1531033"/>
              <a:gd name="connsiteY14" fmla="*/ 6527409 h 6850966"/>
              <a:gd name="connsiteX15" fmla="*/ 1064455 w 1531033"/>
              <a:gd name="connsiteY15" fmla="*/ 6850966 h 6850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31033" h="6850966">
                <a:moveTo>
                  <a:pt x="164123" y="0"/>
                </a:moveTo>
                <a:cubicBezTo>
                  <a:pt x="733864" y="131298"/>
                  <a:pt x="1303606" y="262597"/>
                  <a:pt x="1345809" y="407963"/>
                </a:cubicBezTo>
                <a:cubicBezTo>
                  <a:pt x="1388012" y="553329"/>
                  <a:pt x="403273" y="710418"/>
                  <a:pt x="417341" y="872197"/>
                </a:cubicBezTo>
                <a:cubicBezTo>
                  <a:pt x="431409" y="1033976"/>
                  <a:pt x="1446627" y="1181686"/>
                  <a:pt x="1430215" y="1378634"/>
                </a:cubicBezTo>
                <a:cubicBezTo>
                  <a:pt x="1413803" y="1575582"/>
                  <a:pt x="311833" y="1852246"/>
                  <a:pt x="318867" y="2053883"/>
                </a:cubicBezTo>
                <a:cubicBezTo>
                  <a:pt x="325901" y="2255520"/>
                  <a:pt x="1495864" y="2436055"/>
                  <a:pt x="1472418" y="2588455"/>
                </a:cubicBezTo>
                <a:cubicBezTo>
                  <a:pt x="1448972" y="2740855"/>
                  <a:pt x="171156" y="2829951"/>
                  <a:pt x="178190" y="2968283"/>
                </a:cubicBezTo>
                <a:cubicBezTo>
                  <a:pt x="185224" y="3106615"/>
                  <a:pt x="1531033" y="3277772"/>
                  <a:pt x="1514621" y="3418449"/>
                </a:cubicBezTo>
                <a:cubicBezTo>
                  <a:pt x="1498209" y="3559126"/>
                  <a:pt x="93784" y="3662290"/>
                  <a:pt x="79716" y="3812345"/>
                </a:cubicBezTo>
                <a:cubicBezTo>
                  <a:pt x="65648" y="3962400"/>
                  <a:pt x="1359877" y="4126524"/>
                  <a:pt x="1430215" y="4318782"/>
                </a:cubicBezTo>
                <a:cubicBezTo>
                  <a:pt x="1500554" y="4511040"/>
                  <a:pt x="565052" y="4806461"/>
                  <a:pt x="501747" y="4965895"/>
                </a:cubicBezTo>
                <a:cubicBezTo>
                  <a:pt x="438442" y="5125329"/>
                  <a:pt x="1094935" y="5127674"/>
                  <a:pt x="1050387" y="5275385"/>
                </a:cubicBezTo>
                <a:cubicBezTo>
                  <a:pt x="1005839" y="5423096"/>
                  <a:pt x="255562" y="5702105"/>
                  <a:pt x="234461" y="5852160"/>
                </a:cubicBezTo>
                <a:cubicBezTo>
                  <a:pt x="213360" y="6002215"/>
                  <a:pt x="958947" y="6063176"/>
                  <a:pt x="923778" y="6175717"/>
                </a:cubicBezTo>
                <a:cubicBezTo>
                  <a:pt x="888609" y="6288258"/>
                  <a:pt x="0" y="6414868"/>
                  <a:pt x="23446" y="6527409"/>
                </a:cubicBezTo>
                <a:cubicBezTo>
                  <a:pt x="46892" y="6639950"/>
                  <a:pt x="555673" y="6745458"/>
                  <a:pt x="1064455" y="68509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4522763" y="-14068"/>
            <a:ext cx="724487" cy="6893170"/>
          </a:xfrm>
          <a:custGeom>
            <a:avLst/>
            <a:gdLst>
              <a:gd name="connsiteX0" fmla="*/ 344659 w 724487"/>
              <a:gd name="connsiteY0" fmla="*/ 0 h 6893170"/>
              <a:gd name="connsiteX1" fmla="*/ 696351 w 724487"/>
              <a:gd name="connsiteY1" fmla="*/ 844062 h 6893170"/>
              <a:gd name="connsiteX2" fmla="*/ 175846 w 724487"/>
              <a:gd name="connsiteY2" fmla="*/ 1533379 h 6893170"/>
              <a:gd name="connsiteX3" fmla="*/ 682283 w 724487"/>
              <a:gd name="connsiteY3" fmla="*/ 2180493 h 6893170"/>
              <a:gd name="connsiteX4" fmla="*/ 119575 w 724487"/>
              <a:gd name="connsiteY4" fmla="*/ 2644726 h 6893170"/>
              <a:gd name="connsiteX5" fmla="*/ 640080 w 724487"/>
              <a:gd name="connsiteY5" fmla="*/ 3376246 h 6893170"/>
              <a:gd name="connsiteX6" fmla="*/ 246185 w 724487"/>
              <a:gd name="connsiteY6" fmla="*/ 3784210 h 6893170"/>
              <a:gd name="connsiteX7" fmla="*/ 499403 w 724487"/>
              <a:gd name="connsiteY7" fmla="*/ 4445391 h 6893170"/>
              <a:gd name="connsiteX8" fmla="*/ 330591 w 724487"/>
              <a:gd name="connsiteY8" fmla="*/ 5022166 h 6893170"/>
              <a:gd name="connsiteX9" fmla="*/ 471268 w 724487"/>
              <a:gd name="connsiteY9" fmla="*/ 5641145 h 6893170"/>
              <a:gd name="connsiteX10" fmla="*/ 21102 w 724487"/>
              <a:gd name="connsiteY10" fmla="*/ 6217920 h 6893170"/>
              <a:gd name="connsiteX11" fmla="*/ 344659 w 724487"/>
              <a:gd name="connsiteY11" fmla="*/ 6668086 h 6893170"/>
              <a:gd name="connsiteX12" fmla="*/ 133643 w 724487"/>
              <a:gd name="connsiteY12" fmla="*/ 6893170 h 6893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4487" h="6893170">
                <a:moveTo>
                  <a:pt x="344659" y="0"/>
                </a:moveTo>
                <a:cubicBezTo>
                  <a:pt x="534573" y="294249"/>
                  <a:pt x="724487" y="588499"/>
                  <a:pt x="696351" y="844062"/>
                </a:cubicBezTo>
                <a:cubicBezTo>
                  <a:pt x="668216" y="1099625"/>
                  <a:pt x="178191" y="1310641"/>
                  <a:pt x="175846" y="1533379"/>
                </a:cubicBezTo>
                <a:cubicBezTo>
                  <a:pt x="173501" y="1756117"/>
                  <a:pt x="691662" y="1995269"/>
                  <a:pt x="682283" y="2180493"/>
                </a:cubicBezTo>
                <a:cubicBezTo>
                  <a:pt x="672905" y="2365718"/>
                  <a:pt x="126609" y="2445434"/>
                  <a:pt x="119575" y="2644726"/>
                </a:cubicBezTo>
                <a:cubicBezTo>
                  <a:pt x="112541" y="2844018"/>
                  <a:pt x="618978" y="3186332"/>
                  <a:pt x="640080" y="3376246"/>
                </a:cubicBezTo>
                <a:cubicBezTo>
                  <a:pt x="661182" y="3566160"/>
                  <a:pt x="269631" y="3606019"/>
                  <a:pt x="246185" y="3784210"/>
                </a:cubicBezTo>
                <a:cubicBezTo>
                  <a:pt x="222739" y="3962401"/>
                  <a:pt x="485335" y="4239065"/>
                  <a:pt x="499403" y="4445391"/>
                </a:cubicBezTo>
                <a:cubicBezTo>
                  <a:pt x="513471" y="4651717"/>
                  <a:pt x="335280" y="4822874"/>
                  <a:pt x="330591" y="5022166"/>
                </a:cubicBezTo>
                <a:cubicBezTo>
                  <a:pt x="325902" y="5221458"/>
                  <a:pt x="522849" y="5441853"/>
                  <a:pt x="471268" y="5641145"/>
                </a:cubicBezTo>
                <a:cubicBezTo>
                  <a:pt x="419687" y="5840437"/>
                  <a:pt x="42204" y="6046763"/>
                  <a:pt x="21102" y="6217920"/>
                </a:cubicBezTo>
                <a:cubicBezTo>
                  <a:pt x="0" y="6389077"/>
                  <a:pt x="325902" y="6555544"/>
                  <a:pt x="344659" y="6668086"/>
                </a:cubicBezTo>
                <a:cubicBezTo>
                  <a:pt x="363416" y="6780628"/>
                  <a:pt x="248529" y="6836899"/>
                  <a:pt x="133643" y="6893170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openclipart.org/image/2400px/svg_to_png/165476/13201163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0"/>
            <a:ext cx="928693" cy="928109"/>
          </a:xfrm>
          <a:prstGeom prst="rect">
            <a:avLst/>
          </a:prstGeom>
          <a:noFill/>
        </p:spPr>
      </p:pic>
      <p:pic>
        <p:nvPicPr>
          <p:cNvPr id="12" name="Picture 2" descr="https://openclipart.org/image/2400px/svg_to_png/165476/132011637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357430"/>
            <a:ext cx="785787" cy="785293"/>
          </a:xfrm>
          <a:prstGeom prst="rect">
            <a:avLst/>
          </a:prstGeom>
          <a:noFill/>
        </p:spPr>
      </p:pic>
      <p:pic>
        <p:nvPicPr>
          <p:cNvPr id="13" name="Picture 2" descr="https://openclipart.org/image/2400px/svg_to_png/165476/132011637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643314"/>
            <a:ext cx="928693" cy="928109"/>
          </a:xfrm>
          <a:prstGeom prst="rect">
            <a:avLst/>
          </a:prstGeom>
          <a:noFill/>
        </p:spPr>
      </p:pic>
      <p:pic>
        <p:nvPicPr>
          <p:cNvPr id="14" name="Picture 2" descr="https://openclipart.org/image/2400px/svg_to_png/165476/132011637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5786454"/>
            <a:ext cx="857225" cy="85668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99796" y="6088559"/>
            <a:ext cx="22442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ЗАБОТА!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28705" y="5072074"/>
            <a:ext cx="20152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ТЕПЛО!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4211429"/>
            <a:ext cx="2688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000504"/>
            <a:ext cx="87868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в детях толерантности, трепетного отношения к окружающим их людям, умения ценить то, что даёт Матушка природа - вот основная задача педагогов,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родителей и просто взрослых, находящихся рядом с детьми. Проект «Протяни руку другу!», на мой взгляд, очень удачная попытка приобщить ребят к идеям миролюбия и милосердия  к людям с ограниченными возможностями.  Мы очень старались донести до наших учеников созидательную силу человеческого общения, возможности дарить любовь и необходимость  проявлять терпение. Безусловно, нам это удалось! Выражаем надежду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продолжение проекта и увеличения числа его участников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Лоза Татьяна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Сергеевна, заместитель директора по НМР.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5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657" y="214290"/>
            <a:ext cx="5048285" cy="3786214"/>
          </a:xfrm>
          <a:prstGeom prst="rect">
            <a:avLst/>
          </a:prstGeom>
        </p:spPr>
      </p:pic>
      <p:pic>
        <p:nvPicPr>
          <p:cNvPr id="5" name="Рисунок 4" descr="IMG_5050.JPG"/>
          <p:cNvPicPr>
            <a:picLocks noChangeAspect="1"/>
          </p:cNvPicPr>
          <p:nvPr/>
        </p:nvPicPr>
        <p:blipFill>
          <a:blip r:embed="rId3" cstate="print"/>
          <a:srcRect l="15464" r="17932"/>
          <a:stretch>
            <a:fillRect/>
          </a:stretch>
        </p:blipFill>
        <p:spPr>
          <a:xfrm>
            <a:off x="5357818" y="214290"/>
            <a:ext cx="1857388" cy="2091512"/>
          </a:xfrm>
          <a:prstGeom prst="rect">
            <a:avLst/>
          </a:prstGeom>
        </p:spPr>
      </p:pic>
      <p:pic>
        <p:nvPicPr>
          <p:cNvPr id="2" name="Picture 2" descr="https://openclipart.org/image/2400px/svg_to_png/165476/132011637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7" y="-1"/>
            <a:ext cx="2285984" cy="2284547"/>
          </a:xfrm>
          <a:prstGeom prst="rect">
            <a:avLst/>
          </a:prstGeom>
          <a:noFill/>
        </p:spPr>
      </p:pic>
      <p:pic>
        <p:nvPicPr>
          <p:cNvPr id="6" name="Рисунок 5" descr="IMG_5016.JPG"/>
          <p:cNvPicPr>
            <a:picLocks noChangeAspect="1"/>
          </p:cNvPicPr>
          <p:nvPr/>
        </p:nvPicPr>
        <p:blipFill>
          <a:blip r:embed="rId5" cstate="print"/>
          <a:srcRect b="4165"/>
          <a:stretch>
            <a:fillRect/>
          </a:stretch>
        </p:blipFill>
        <p:spPr>
          <a:xfrm>
            <a:off x="6000760" y="2214553"/>
            <a:ext cx="2571736" cy="1848461"/>
          </a:xfrm>
          <a:prstGeom prst="rect">
            <a:avLst/>
          </a:prstGeom>
        </p:spPr>
      </p:pic>
      <p:pic>
        <p:nvPicPr>
          <p:cNvPr id="1026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751" y="2500306"/>
            <a:ext cx="1524009" cy="1428758"/>
          </a:xfrm>
          <a:prstGeom prst="rect">
            <a:avLst/>
          </a:prstGeom>
          <a:noFill/>
        </p:spPr>
      </p:pic>
      <p:pic>
        <p:nvPicPr>
          <p:cNvPr id="8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4" y="1571612"/>
            <a:ext cx="523245" cy="490542"/>
          </a:xfrm>
          <a:prstGeom prst="rect">
            <a:avLst/>
          </a:prstGeom>
          <a:noFill/>
        </p:spPr>
      </p:pic>
      <p:pic>
        <p:nvPicPr>
          <p:cNvPr id="9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1285860"/>
            <a:ext cx="442913" cy="415231"/>
          </a:xfrm>
          <a:prstGeom prst="rect">
            <a:avLst/>
          </a:prstGeom>
          <a:noFill/>
        </p:spPr>
      </p:pic>
      <p:pic>
        <p:nvPicPr>
          <p:cNvPr id="10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9124" y="855450"/>
            <a:ext cx="428628" cy="401838"/>
          </a:xfrm>
          <a:prstGeom prst="rect">
            <a:avLst/>
          </a:prstGeom>
          <a:noFill/>
        </p:spPr>
      </p:pic>
      <p:pic>
        <p:nvPicPr>
          <p:cNvPr id="11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357166"/>
            <a:ext cx="416568" cy="390532"/>
          </a:xfrm>
          <a:prstGeom prst="rect">
            <a:avLst/>
          </a:prstGeom>
          <a:noFill/>
        </p:spPr>
      </p:pic>
      <p:pic>
        <p:nvPicPr>
          <p:cNvPr id="12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214290"/>
            <a:ext cx="381003" cy="357190"/>
          </a:xfrm>
          <a:prstGeom prst="rect">
            <a:avLst/>
          </a:prstGeom>
          <a:noFill/>
        </p:spPr>
      </p:pic>
      <p:pic>
        <p:nvPicPr>
          <p:cNvPr id="13" name="Picture 2" descr="https://thecliparts.com/wp-content/uploads/2016/07/red-heart-clipart-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29190" y="2000240"/>
            <a:ext cx="599446" cy="56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484</Words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46</cp:revision>
  <dcterms:created xsi:type="dcterms:W3CDTF">2017-01-10T03:52:21Z</dcterms:created>
  <dcterms:modified xsi:type="dcterms:W3CDTF">2017-02-09T16:01:40Z</dcterms:modified>
</cp:coreProperties>
</file>