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28926" y="7143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7143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7143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142873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71670" y="71435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214311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14414" y="285749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71670" y="428625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357187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928926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786182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071670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928926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786182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215206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357950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500694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643438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928926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071670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214414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57158" y="357187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57158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928926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214414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57158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1214414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928926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071670" y="500063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57158" y="571501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928926" y="57150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071670" y="57150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214414" y="57150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786182" y="57150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4643438" y="57150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5500694" y="57150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5143504" y="642918"/>
            <a:ext cx="400049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Сторона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света.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143504" y="1357298"/>
            <a:ext cx="400049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Начало реки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143504" y="2143116"/>
            <a:ext cx="400049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Главный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страны.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143504" y="2857496"/>
            <a:ext cx="400049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Прибалтике.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143504" y="4357694"/>
            <a:ext cx="400049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"Золотого кольца" России.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143504" y="5072074"/>
            <a:ext cx="400049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США, порт на Атлантическом океане.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500826" y="5786454"/>
            <a:ext cx="2643174" cy="7858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Столица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Швеции, порт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Балтике.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072462" y="3571876"/>
            <a:ext cx="1071538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Крыму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86182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14287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28926" y="142873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500063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00694" y="285749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357950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643438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071670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928926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786182" y="285749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071670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786182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214414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928926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643438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643438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500694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215206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5500694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4643438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786182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6357950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7215206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8072462" y="214311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57158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2928926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14414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071670" y="428625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357158" y="5000636"/>
            <a:ext cx="857256" cy="7143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3786182" y="4286256"/>
            <a:ext cx="857256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</a:t>
            </a:r>
          </a:p>
          <a:p>
            <a:pPr algn="ctr"/>
            <a:endParaRPr lang="ru-RU" sz="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500826" y="1285860"/>
            <a:ext cx="2643174" cy="7143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мореплавателя, открывшего Америку.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786446" y="3571876"/>
            <a:ext cx="3357554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Фамилия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исследователя, открывшего водопад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Виктория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786446" y="4286256"/>
            <a:ext cx="3357554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столица Ямайки, порт на Карибском море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7000892" y="5715016"/>
            <a:ext cx="2143108" cy="70788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 РФ, порт на Тихом океане.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DFEC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79</Words>
  <PresentationFormat>Экран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Вандакуров</cp:lastModifiedBy>
  <cp:revision>5</cp:revision>
  <dcterms:modified xsi:type="dcterms:W3CDTF">2012-02-12T20:28:20Z</dcterms:modified>
</cp:coreProperties>
</file>