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3DF50-37EE-452D-BA16-4B9CB29FC4FB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C760-5F60-4A78-AC07-77BB3486E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2C760-5F60-4A78-AC07-77BB3486EE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84" t="14583" r="15625" b="2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643704" y="2786058"/>
            <a:ext cx="4999866" cy="79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15076" y="2785264"/>
            <a:ext cx="5000660" cy="158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D:\Рабочий стол2\школа\9 класс\9 класс\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571612"/>
            <a:ext cx="116086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0"/>
            <a:ext cx="1804974" cy="112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 r="23386"/>
          <a:stretch>
            <a:fillRect/>
          </a:stretch>
        </p:blipFill>
        <p:spPr bwMode="auto">
          <a:xfrm flipH="1">
            <a:off x="0" y="1785926"/>
            <a:ext cx="1379644" cy="13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 l="38867" t="34375" r="55273" b="58334"/>
          <a:stretch>
            <a:fillRect/>
          </a:stretch>
        </p:blipFill>
        <p:spPr bwMode="auto">
          <a:xfrm>
            <a:off x="5500694" y="3500438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 l="43231" t="12215" r="26985" b="23127"/>
          <a:stretch>
            <a:fillRect/>
          </a:stretch>
        </p:blipFill>
        <p:spPr bwMode="auto">
          <a:xfrm>
            <a:off x="1000100" y="5467327"/>
            <a:ext cx="1571636" cy="13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29000"/>
            <a:ext cx="1859474" cy="136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2428868"/>
            <a:ext cx="15710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0"/>
            <a:ext cx="190498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571736" y="100010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1736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15272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3504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28992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28992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71736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43504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43504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43504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72132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72132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2132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72132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100010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28992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72132" y="5715016"/>
            <a:ext cx="428628" cy="4286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00760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4876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58016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58016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58016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58016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14480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5715016"/>
            <a:ext cx="428628" cy="4286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6143644"/>
            <a:ext cx="428628" cy="4286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5715016"/>
            <a:ext cx="428628" cy="4286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00760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00760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86644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429388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0076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3504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14480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14480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14480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8585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71736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000364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85762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143108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1448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71736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143108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71736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571736" y="571501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715272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86644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715272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143900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285852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285852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285852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286644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286644" y="100010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143900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143900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143900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143900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715272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14390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71527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428992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715272" y="571501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428992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286248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857620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57620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143108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571736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5" name="Стрелка вправо 114"/>
          <p:cNvSpPr/>
          <p:nvPr/>
        </p:nvSpPr>
        <p:spPr>
          <a:xfrm rot="1635936">
            <a:off x="5951968" y="1352857"/>
            <a:ext cx="1412333" cy="839971"/>
          </a:xfrm>
          <a:prstGeom prst="rightArrow">
            <a:avLst>
              <a:gd name="adj1" fmla="val 50000"/>
              <a:gd name="adj2" fmla="val 484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Осадочная порода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ая выноска 115"/>
          <p:cNvSpPr/>
          <p:nvPr/>
        </p:nvSpPr>
        <p:spPr>
          <a:xfrm>
            <a:off x="8215338" y="785794"/>
            <a:ext cx="928662" cy="928694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Страна Африки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ая выноска 116"/>
          <p:cNvSpPr/>
          <p:nvPr/>
        </p:nvSpPr>
        <p:spPr>
          <a:xfrm>
            <a:off x="6072198" y="0"/>
            <a:ext cx="642942" cy="1214422"/>
          </a:xfrm>
          <a:prstGeom prst="wedgeRectCallout">
            <a:avLst>
              <a:gd name="adj1" fmla="val -95559"/>
              <a:gd name="adj2" fmla="val -76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Река Сибири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кругленная прямоугольная выноска 118"/>
          <p:cNvSpPr/>
          <p:nvPr/>
        </p:nvSpPr>
        <p:spPr>
          <a:xfrm>
            <a:off x="3143240" y="1571612"/>
            <a:ext cx="928694" cy="928694"/>
          </a:xfrm>
          <a:prstGeom prst="wedgeRoundRectCallout">
            <a:avLst>
              <a:gd name="adj1" fmla="val -2476"/>
              <a:gd name="adj2" fmla="val 8085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Страна в Европе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ая выноска 119"/>
          <p:cNvSpPr/>
          <p:nvPr/>
        </p:nvSpPr>
        <p:spPr>
          <a:xfrm>
            <a:off x="4357686" y="1556792"/>
            <a:ext cx="928694" cy="657762"/>
          </a:xfrm>
          <a:prstGeom prst="wedgeRectCallout">
            <a:avLst>
              <a:gd name="adj1" fmla="val 50927"/>
              <a:gd name="adj2" fmla="val 11492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 снега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ая выноска 120"/>
          <p:cNvSpPr/>
          <p:nvPr/>
        </p:nvSpPr>
        <p:spPr>
          <a:xfrm>
            <a:off x="4000496" y="3714752"/>
            <a:ext cx="1000132" cy="642942"/>
          </a:xfrm>
          <a:prstGeom prst="wedgeRectCallout">
            <a:avLst>
              <a:gd name="adj1" fmla="val 32570"/>
              <a:gd name="adj2" fmla="val 91426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П-ов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вразии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ая выноска 124"/>
          <p:cNvSpPr/>
          <p:nvPr/>
        </p:nvSpPr>
        <p:spPr>
          <a:xfrm>
            <a:off x="7572396" y="4071942"/>
            <a:ext cx="1571604" cy="285752"/>
          </a:xfrm>
          <a:prstGeom prst="wedgeRectCallout">
            <a:avLst>
              <a:gd name="adj1" fmla="val -28572"/>
              <a:gd name="adj2" fmla="val 129994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Аконкагуа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Прямоугольная выноска 128"/>
          <p:cNvSpPr/>
          <p:nvPr/>
        </p:nvSpPr>
        <p:spPr>
          <a:xfrm>
            <a:off x="4714876" y="5357826"/>
            <a:ext cx="928694" cy="357190"/>
          </a:xfrm>
          <a:prstGeom prst="wedgeRectCallout">
            <a:avLst>
              <a:gd name="adj1" fmla="val 53346"/>
              <a:gd name="adj2" fmla="val 9800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Остров 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" name="Прямоугольная выноска 123"/>
          <p:cNvSpPr/>
          <p:nvPr/>
        </p:nvSpPr>
        <p:spPr>
          <a:xfrm>
            <a:off x="7286644" y="3071810"/>
            <a:ext cx="785818" cy="500066"/>
          </a:xfrm>
          <a:prstGeom prst="wedgeRectCallout">
            <a:avLst>
              <a:gd name="adj1" fmla="val -77453"/>
              <a:gd name="adj2" fmla="val 96247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Света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" name="Picture 9"/>
          <p:cNvPicPr>
            <a:picLocks noChangeAspect="1" noChangeArrowheads="1"/>
          </p:cNvPicPr>
          <p:nvPr/>
        </p:nvPicPr>
        <p:blipFill>
          <a:blip r:embed="rId7" cstate="print"/>
          <a:srcRect l="45820" t="34236" r="48242" b="57292"/>
          <a:stretch>
            <a:fillRect/>
          </a:stretch>
        </p:blipFill>
        <p:spPr bwMode="auto">
          <a:xfrm>
            <a:off x="6143636" y="3500438"/>
            <a:ext cx="723904" cy="5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" name="Скругленная прямоугольная выноска 131"/>
          <p:cNvSpPr/>
          <p:nvPr/>
        </p:nvSpPr>
        <p:spPr>
          <a:xfrm>
            <a:off x="2285984" y="3643314"/>
            <a:ext cx="1000132" cy="357190"/>
          </a:xfrm>
          <a:prstGeom prst="wedgeRoundRectCallout">
            <a:avLst>
              <a:gd name="adj1" fmla="val -2476"/>
              <a:gd name="adj2" fmla="val 8085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Столица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Скругленная прямоугольная выноска 132"/>
          <p:cNvSpPr/>
          <p:nvPr/>
        </p:nvSpPr>
        <p:spPr>
          <a:xfrm>
            <a:off x="323528" y="1052736"/>
            <a:ext cx="1390382" cy="429198"/>
          </a:xfrm>
          <a:prstGeom prst="wedgeRoundRectCallout">
            <a:avLst>
              <a:gd name="adj1" fmla="val 33477"/>
              <a:gd name="adj2" fmla="val 83698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Европейская столица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Стрелка вниз 136"/>
          <p:cNvSpPr/>
          <p:nvPr/>
        </p:nvSpPr>
        <p:spPr>
          <a:xfrm>
            <a:off x="1714480" y="250030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8" name="Прямоугольная выноска 137"/>
          <p:cNvSpPr/>
          <p:nvPr/>
        </p:nvSpPr>
        <p:spPr>
          <a:xfrm>
            <a:off x="2571736" y="0"/>
            <a:ext cx="1571604" cy="500042"/>
          </a:xfrm>
          <a:prstGeom prst="wedgeRectCallout">
            <a:avLst>
              <a:gd name="adj1" fmla="val -40638"/>
              <a:gd name="adj2" fmla="val 83935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Курортное побережье Франции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Стрелка вниз 139"/>
          <p:cNvSpPr/>
          <p:nvPr/>
        </p:nvSpPr>
        <p:spPr>
          <a:xfrm flipH="1">
            <a:off x="6929454" y="2786058"/>
            <a:ext cx="142876" cy="21431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50" y="2214554"/>
            <a:ext cx="952497" cy="63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6429388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286644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86644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86644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00010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71736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715272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86644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43504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28992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428992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571736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143504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143504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143504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72132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72132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72132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572132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100010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428992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72132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000760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714876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858016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858016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858016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858016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714480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571501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000760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000760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286644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429388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00076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143504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714480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714480" y="400050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714480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28585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571736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000364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85762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143108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71448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2571736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143108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571736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571736" y="571501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7715272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286644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715272" y="485776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57158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8143900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285852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285852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285852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7286644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7286644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7286644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286644" y="100010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8143900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8143900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8143900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8143900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715272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57158" y="228599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57158" y="271462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57158" y="142873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57158" y="185736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357158" y="357187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8143900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7715272" y="442913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428992" y="528638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7715272" y="571501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428992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4286248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3857620" y="6143644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857620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143108" y="571480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571736" y="314324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225</Words>
  <Application>Microsoft Office PowerPoint</Application>
  <PresentationFormat>Экран (4:3)</PresentationFormat>
  <Paragraphs>213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20</cp:revision>
  <dcterms:modified xsi:type="dcterms:W3CDTF">2014-01-12T16:08:32Z</dcterms:modified>
</cp:coreProperties>
</file>